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92" r:id="rId6"/>
    <p:sldMasterId id="2147483925" r:id="rId7"/>
    <p:sldMasterId id="2147484012" r:id="rId8"/>
    <p:sldMasterId id="2147484048" r:id="rId9"/>
  </p:sldMasterIdLst>
  <p:notesMasterIdLst>
    <p:notesMasterId r:id="rId17"/>
  </p:notesMasterIdLst>
  <p:handoutMasterIdLst>
    <p:handoutMasterId r:id="rId18"/>
  </p:handoutMasterIdLst>
  <p:sldIdLst>
    <p:sldId id="690" r:id="rId10"/>
    <p:sldId id="687" r:id="rId11"/>
    <p:sldId id="691" r:id="rId12"/>
    <p:sldId id="692" r:id="rId13"/>
    <p:sldId id="693" r:id="rId14"/>
    <p:sldId id="694" r:id="rId15"/>
    <p:sldId id="688" r:id="rId16"/>
  </p:sldIdLst>
  <p:sldSz cx="9144000" cy="6858000" type="screen4x3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278F"/>
    <a:srgbClr val="0072BC"/>
    <a:srgbClr val="FDBA4D"/>
    <a:srgbClr val="75BEE9"/>
    <a:srgbClr val="6C1869"/>
    <a:srgbClr val="C9DC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3961" autoAdjust="0"/>
    <p:restoredTop sz="82485" autoAdjust="0"/>
  </p:normalViewPr>
  <p:slideViewPr>
    <p:cSldViewPr snapToGrid="0" snapToObjects="1" showGuides="1">
      <p:cViewPr varScale="1">
        <p:scale>
          <a:sx n="94" d="100"/>
          <a:sy n="94" d="100"/>
        </p:scale>
        <p:origin x="1032" y="84"/>
      </p:cViewPr>
      <p:guideLst>
        <p:guide orient="horz" pos="2160"/>
        <p:guide pos="28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1A40C-6D54-4F89-AFEC-41B772830E59}" type="datetimeFigureOut">
              <a:rPr lang="en-GB" smtClean="0"/>
              <a:t>08/11/2017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1CC6B-5B42-49D3-8E5D-E3395F604F9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604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375FA-BC82-4AAE-8657-2AEBD3B0B8B4}" type="datetimeFigureOut">
              <a:rPr lang="en-GB" smtClean="0"/>
              <a:t>08/11/2017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3FBD7-8A0E-46D6-9C74-D83474F7A1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8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D3FBD7-8A0E-46D6-9C74-D83474F7A12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3FBD7-8A0E-46D6-9C74-D83474F7A12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02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3FBD7-8A0E-46D6-9C74-D83474F7A12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669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3FBD7-8A0E-46D6-9C74-D83474F7A12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21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042021"/>
            <a:ext cx="3854633" cy="2386979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3714750"/>
            <a:ext cx="3429000" cy="106997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0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1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3240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4981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821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00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1427" y="1395412"/>
            <a:ext cx="4878896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427" y="3263746"/>
            <a:ext cx="4363343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22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70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5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85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47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19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50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68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07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79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14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94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8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83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0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33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1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7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76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01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00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20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24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2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24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76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39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78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8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035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29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02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03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48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82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1427" y="1395412"/>
            <a:ext cx="4878896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427" y="3263746"/>
            <a:ext cx="4363343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68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0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99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17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6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05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303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27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28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72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355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96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042021"/>
            <a:ext cx="3854633" cy="2386979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3714750"/>
            <a:ext cx="3429000" cy="106997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31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57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56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9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683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07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40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197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647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9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077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47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540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4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644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029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828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39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30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50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872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548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161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85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62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502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479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807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435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049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49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514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701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319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550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1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263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0546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681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6064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3946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4895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3588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5244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7932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19875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80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A7269-60F0-6944-9CC7-C1F715AB6B4D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F666C-51AE-884B-84A1-E7C29FD2E3C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V5-SAVE THE DATE HIGHWAYS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6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71B5C-99ED-3B42-8B3D-4D896670BF91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126D2-F117-424A-B543-2D3B4F880C6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4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567EC-6702-0241-81A2-455B7DA11C84}" type="datetimeFigureOut">
              <a:rPr lang="en-US" smtClean="0"/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6552-E2CA-C442-8B47-6451F4CA7C3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V5-SAVE THE DATE HIGHWAYS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4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V5-SAVE THE DATE HIGHWAYS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71B5C-99ED-3B42-8B3D-4D896670B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126D2-F117-424A-B543-2D3B4F880C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2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A7269-60F0-6944-9CC7-C1F715AB6B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F666C-51AE-884B-84A1-E7C29FD2E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V5-SAVE THE DATE HIGHWAYS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6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567EC-6702-0241-81A2-455B7DA11C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6552-E2CA-C442-8B47-6451F4CA7C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V5-SAVE THE DATE HIGHWAYS5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BAC597E-4C48-487B-93EE-48EDD9AE2C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08/11/2017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3A6AFED-03E8-4087-A794-B950D8F94B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6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D-logo-portrait-colour"/>
          <p:cNvPicPr>
            <a:picLocks noChangeAspect="1" noChangeArrowheads="1"/>
          </p:cNvPicPr>
          <p:nvPr/>
        </p:nvPicPr>
        <p:blipFill>
          <a:blip r:embed="rId15" cstate="print">
            <a:lum bright="-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479425"/>
            <a:ext cx="12080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84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1278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1278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1278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1278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1278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91278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91278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91278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91278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9.png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6" Type="http://schemas.openxmlformats.org/officeDocument/2006/relationships/image" Target="cid:image001.png@01D358D5.9A67D250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76" y="3779972"/>
            <a:ext cx="3129265" cy="2494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D72E6-7488-415F-A2E7-2C1B1534C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39" y="1083337"/>
            <a:ext cx="5291322" cy="1629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D28006-1B70-4C8A-91EA-316F0788CACB}"/>
              </a:ext>
            </a:extLst>
          </p:cNvPr>
          <p:cNvSpPr txBox="1"/>
          <p:nvPr/>
        </p:nvSpPr>
        <p:spPr>
          <a:xfrm>
            <a:off x="574040" y="2764564"/>
            <a:ext cx="738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9227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Metering and Developer Services</a:t>
            </a:r>
          </a:p>
        </p:txBody>
      </p:sp>
    </p:spTree>
    <p:extLst>
      <p:ext uri="{BB962C8B-B14F-4D97-AF65-F5344CB8AC3E}">
        <p14:creationId xmlns:p14="http://schemas.microsoft.com/office/powerpoint/2010/main" val="415856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0"/>
            <a:ext cx="9175750" cy="696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B02AC-10BC-4187-9B6D-AB912F18E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43" y="180528"/>
            <a:ext cx="2161032" cy="665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9D4BCA-9486-4EB1-B74F-22BC97074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691" y="1628658"/>
            <a:ext cx="6216068" cy="360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3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2266"/>
            <a:ext cx="9175750" cy="696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B02AC-10BC-4187-9B6D-AB912F18E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43" y="180528"/>
            <a:ext cx="2161032" cy="665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67E50D-CB81-4F5E-902E-10FB7DC0B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113" y="-91638"/>
            <a:ext cx="8105553" cy="143097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28F40E0-7BDE-4849-8EBC-660DD7ABFDEB}"/>
              </a:ext>
            </a:extLst>
          </p:cNvPr>
          <p:cNvGrpSpPr/>
          <p:nvPr/>
        </p:nvGrpSpPr>
        <p:grpSpPr>
          <a:xfrm>
            <a:off x="267007" y="1784673"/>
            <a:ext cx="2151599" cy="888731"/>
            <a:chOff x="267007" y="1784673"/>
            <a:chExt cx="2151599" cy="88873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7AD842-7189-409F-81A9-B89BDD5871A1}"/>
                </a:ext>
              </a:extLst>
            </p:cNvPr>
            <p:cNvSpPr/>
            <p:nvPr/>
          </p:nvSpPr>
          <p:spPr>
            <a:xfrm>
              <a:off x="267007" y="1784673"/>
              <a:ext cx="215159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 cmpd="sng">
                    <a:solidFill>
                      <a:srgbClr val="92278F"/>
                    </a:solidFill>
                    <a:prstDash val="solid"/>
                  </a:ln>
                  <a:gradFill>
                    <a:gsLst>
                      <a:gs pos="0">
                        <a:srgbClr val="92278F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70,872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145EFF9-40B6-462F-8926-3539A1CC16D9}"/>
                </a:ext>
              </a:extLst>
            </p:cNvPr>
            <p:cNvSpPr/>
            <p:nvPr/>
          </p:nvSpPr>
          <p:spPr>
            <a:xfrm>
              <a:off x="457200" y="2304072"/>
              <a:ext cx="18117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92278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Meter Options</a:t>
              </a:r>
              <a:endParaRPr lang="en-GB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9E9504-3C1A-4BCF-9591-F3DDF7C34B1F}"/>
              </a:ext>
            </a:extLst>
          </p:cNvPr>
          <p:cNvGrpSpPr/>
          <p:nvPr/>
        </p:nvGrpSpPr>
        <p:grpSpPr>
          <a:xfrm>
            <a:off x="3503099" y="1768169"/>
            <a:ext cx="1814279" cy="874093"/>
            <a:chOff x="3503099" y="1768169"/>
            <a:chExt cx="1814279" cy="8740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DC9564-E4DA-49B7-9CFA-1A3DCF030F9B}"/>
                </a:ext>
              </a:extLst>
            </p:cNvPr>
            <p:cNvSpPr/>
            <p:nvPr/>
          </p:nvSpPr>
          <p:spPr>
            <a:xfrm>
              <a:off x="3524900" y="1768169"/>
              <a:ext cx="179247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 cmpd="sng">
                    <a:solidFill>
                      <a:srgbClr val="92278F"/>
                    </a:solidFill>
                    <a:prstDash val="solid"/>
                  </a:ln>
                  <a:gradFill>
                    <a:gsLst>
                      <a:gs pos="0">
                        <a:srgbClr val="92278F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49,466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F2FE46D-EB21-4D0D-88A3-9C99B09772E3}"/>
                </a:ext>
              </a:extLst>
            </p:cNvPr>
            <p:cNvSpPr/>
            <p:nvPr/>
          </p:nvSpPr>
          <p:spPr>
            <a:xfrm>
              <a:off x="3503099" y="2272930"/>
              <a:ext cx="14825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92278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Drop by 20</a:t>
              </a:r>
              <a:endParaRPr lang="en-GB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0F8436-4D03-456B-AC4A-E73D6723C916}"/>
              </a:ext>
            </a:extLst>
          </p:cNvPr>
          <p:cNvGrpSpPr/>
          <p:nvPr/>
        </p:nvGrpSpPr>
        <p:grpSpPr>
          <a:xfrm>
            <a:off x="6401871" y="1750900"/>
            <a:ext cx="2250130" cy="922504"/>
            <a:chOff x="6401871" y="1750900"/>
            <a:chExt cx="2250130" cy="9225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44DDCD-269C-459A-9F9D-D1799E3EB25A}"/>
                </a:ext>
              </a:extLst>
            </p:cNvPr>
            <p:cNvSpPr/>
            <p:nvPr/>
          </p:nvSpPr>
          <p:spPr>
            <a:xfrm>
              <a:off x="6401871" y="1750900"/>
              <a:ext cx="208422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 cmpd="sng">
                    <a:solidFill>
                      <a:srgbClr val="92278F"/>
                    </a:solidFill>
                    <a:prstDash val="solid"/>
                  </a:ln>
                  <a:gradFill>
                    <a:gsLst>
                      <a:gs pos="0">
                        <a:srgbClr val="92278F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112,655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847C6D-5948-458E-9AAD-C97EA42EFE72}"/>
                </a:ext>
              </a:extLst>
            </p:cNvPr>
            <p:cNvSpPr/>
            <p:nvPr/>
          </p:nvSpPr>
          <p:spPr>
            <a:xfrm>
              <a:off x="6473199" y="2304072"/>
              <a:ext cx="21788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92278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 Connections</a:t>
              </a:r>
              <a:endParaRPr lang="en-GB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89E4C2-9DA3-49FF-9A65-900632525266}"/>
              </a:ext>
            </a:extLst>
          </p:cNvPr>
          <p:cNvGrpSpPr/>
          <p:nvPr/>
        </p:nvGrpSpPr>
        <p:grpSpPr>
          <a:xfrm>
            <a:off x="457200" y="2875393"/>
            <a:ext cx="2487272" cy="947731"/>
            <a:chOff x="446568" y="2875393"/>
            <a:chExt cx="2487272" cy="9477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45C9D2-9F00-4C9B-A9F4-39026016D747}"/>
                </a:ext>
              </a:extLst>
            </p:cNvPr>
            <p:cNvSpPr/>
            <p:nvPr/>
          </p:nvSpPr>
          <p:spPr>
            <a:xfrm>
              <a:off x="446568" y="2875393"/>
              <a:ext cx="179247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 cmpd="sng">
                    <a:solidFill>
                      <a:srgbClr val="92278F"/>
                    </a:solidFill>
                    <a:prstDash val="solid"/>
                  </a:ln>
                  <a:gradFill>
                    <a:gsLst>
                      <a:gs pos="0">
                        <a:srgbClr val="92278F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88,750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95EBF0-D49A-4462-B2D3-478CC7B2D2D6}"/>
                </a:ext>
              </a:extLst>
            </p:cNvPr>
            <p:cNvSpPr/>
            <p:nvPr/>
          </p:nvSpPr>
          <p:spPr>
            <a:xfrm>
              <a:off x="457200" y="3453792"/>
              <a:ext cx="24766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92278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Reactive Exchanges</a:t>
              </a:r>
              <a:endParaRPr lang="en-GB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044265-E9AA-44BA-A0C1-0B313E1EF1A3}"/>
              </a:ext>
            </a:extLst>
          </p:cNvPr>
          <p:cNvGrpSpPr/>
          <p:nvPr/>
        </p:nvGrpSpPr>
        <p:grpSpPr>
          <a:xfrm>
            <a:off x="3524900" y="2834937"/>
            <a:ext cx="2090188" cy="994563"/>
            <a:chOff x="3524900" y="2834937"/>
            <a:chExt cx="2090188" cy="9945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B805BC-EF59-47DB-B65F-C31DB1B7374C}"/>
                </a:ext>
              </a:extLst>
            </p:cNvPr>
            <p:cNvSpPr/>
            <p:nvPr/>
          </p:nvSpPr>
          <p:spPr>
            <a:xfrm>
              <a:off x="3524900" y="2834937"/>
              <a:ext cx="150073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 cmpd="sng">
                    <a:solidFill>
                      <a:srgbClr val="92278F"/>
                    </a:solidFill>
                    <a:prstDash val="solid"/>
                  </a:ln>
                  <a:gradFill>
                    <a:gsLst>
                      <a:gs pos="0">
                        <a:srgbClr val="92278F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3,525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1993C5-CC4F-464C-B915-10EFB24C1B78}"/>
                </a:ext>
              </a:extLst>
            </p:cNvPr>
            <p:cNvSpPr/>
            <p:nvPr/>
          </p:nvSpPr>
          <p:spPr>
            <a:xfrm>
              <a:off x="3524900" y="3460168"/>
              <a:ext cx="20901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92278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Selective Meters</a:t>
              </a:r>
              <a:endParaRPr lang="en-GB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52C69C-EC9E-43B2-A773-BCAC93B29A84}"/>
              </a:ext>
            </a:extLst>
          </p:cNvPr>
          <p:cNvGrpSpPr/>
          <p:nvPr/>
        </p:nvGrpSpPr>
        <p:grpSpPr>
          <a:xfrm>
            <a:off x="6401871" y="2849222"/>
            <a:ext cx="2240512" cy="978061"/>
            <a:chOff x="6401871" y="2849222"/>
            <a:chExt cx="2240512" cy="97806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B6154C-F31B-4CB4-BA68-884350A06438}"/>
                </a:ext>
              </a:extLst>
            </p:cNvPr>
            <p:cNvSpPr/>
            <p:nvPr/>
          </p:nvSpPr>
          <p:spPr>
            <a:xfrm>
              <a:off x="6401871" y="2849222"/>
              <a:ext cx="179247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 cmpd="sng">
                    <a:solidFill>
                      <a:srgbClr val="92278F"/>
                    </a:solidFill>
                    <a:prstDash val="solid"/>
                  </a:ln>
                  <a:gradFill>
                    <a:gsLst>
                      <a:gs pos="0">
                        <a:srgbClr val="92278F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86,396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27FC92-3578-4367-8C5B-8690EDA3C535}"/>
                </a:ext>
              </a:extLst>
            </p:cNvPr>
            <p:cNvSpPr/>
            <p:nvPr/>
          </p:nvSpPr>
          <p:spPr>
            <a:xfrm>
              <a:off x="6473199" y="3457951"/>
              <a:ext cx="21691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92278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Enhanced Meters</a:t>
              </a:r>
              <a:endParaRPr lang="en-GB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6737E4-86D6-4A42-B88C-229727D843B1}"/>
              </a:ext>
            </a:extLst>
          </p:cNvPr>
          <p:cNvGrpSpPr/>
          <p:nvPr/>
        </p:nvGrpSpPr>
        <p:grpSpPr>
          <a:xfrm>
            <a:off x="361260" y="4062631"/>
            <a:ext cx="2656769" cy="940179"/>
            <a:chOff x="361260" y="4062631"/>
            <a:chExt cx="2656769" cy="94017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822FEE-1947-4D14-A6EF-026B4FB98EA6}"/>
                </a:ext>
              </a:extLst>
            </p:cNvPr>
            <p:cNvSpPr/>
            <p:nvPr/>
          </p:nvSpPr>
          <p:spPr>
            <a:xfrm>
              <a:off x="361260" y="4062631"/>
              <a:ext cx="208422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 cmpd="sng">
                    <a:solidFill>
                      <a:srgbClr val="92278F"/>
                    </a:solidFill>
                    <a:prstDash val="solid"/>
                  </a:ln>
                  <a:gradFill>
                    <a:gsLst>
                      <a:gs pos="0">
                        <a:srgbClr val="92278F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416,419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2211931-B61B-4EB2-8970-EB9CC413AC23}"/>
                </a:ext>
              </a:extLst>
            </p:cNvPr>
            <p:cNvSpPr/>
            <p:nvPr/>
          </p:nvSpPr>
          <p:spPr>
            <a:xfrm>
              <a:off x="457200" y="4633478"/>
              <a:ext cx="25608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92278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Proactive Exchanges</a:t>
              </a:r>
              <a:endParaRPr lang="en-GB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7B60F7-154C-40F3-8F55-7C892F1BE41D}"/>
              </a:ext>
            </a:extLst>
          </p:cNvPr>
          <p:cNvGrpSpPr/>
          <p:nvPr/>
        </p:nvGrpSpPr>
        <p:grpSpPr>
          <a:xfrm>
            <a:off x="3529887" y="4062630"/>
            <a:ext cx="2667718" cy="935306"/>
            <a:chOff x="3529887" y="4062630"/>
            <a:chExt cx="2667718" cy="9353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0432B2-18C8-4A01-ACF0-40744C0671C8}"/>
                </a:ext>
              </a:extLst>
            </p:cNvPr>
            <p:cNvSpPr/>
            <p:nvPr/>
          </p:nvSpPr>
          <p:spPr>
            <a:xfrm>
              <a:off x="3529887" y="4062630"/>
              <a:ext cx="208422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 cmpd="sng">
                    <a:solidFill>
                      <a:srgbClr val="92278F"/>
                    </a:solidFill>
                    <a:prstDash val="solid"/>
                  </a:ln>
                  <a:gradFill>
                    <a:gsLst>
                      <a:gs pos="0">
                        <a:srgbClr val="92278F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450,000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3BC894-9AAF-4603-A8B7-808CD4285328}"/>
                </a:ext>
              </a:extLst>
            </p:cNvPr>
            <p:cNvSpPr/>
            <p:nvPr/>
          </p:nvSpPr>
          <p:spPr>
            <a:xfrm>
              <a:off x="3529887" y="4628604"/>
              <a:ext cx="26677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92278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Housing Estate Mains</a:t>
              </a:r>
              <a:endParaRPr lang="en-GB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2592BD-7235-4BE9-8712-50C324F6D66B}"/>
              </a:ext>
            </a:extLst>
          </p:cNvPr>
          <p:cNvGrpSpPr/>
          <p:nvPr/>
        </p:nvGrpSpPr>
        <p:grpSpPr>
          <a:xfrm>
            <a:off x="6401870" y="4062629"/>
            <a:ext cx="2084225" cy="954109"/>
            <a:chOff x="6401870" y="4062629"/>
            <a:chExt cx="2084225" cy="9541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1A8E24-8AA9-41AE-9103-E84500829021}"/>
                </a:ext>
              </a:extLst>
            </p:cNvPr>
            <p:cNvSpPr/>
            <p:nvPr/>
          </p:nvSpPr>
          <p:spPr>
            <a:xfrm>
              <a:off x="6401870" y="4062629"/>
              <a:ext cx="208422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 cmpd="sng">
                    <a:solidFill>
                      <a:srgbClr val="92278F"/>
                    </a:solidFill>
                    <a:prstDash val="solid"/>
                  </a:ln>
                  <a:gradFill>
                    <a:gsLst>
                      <a:gs pos="0">
                        <a:srgbClr val="92278F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120,000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D477ED-E07F-4C23-A4C2-8612EE2F30B4}"/>
                </a:ext>
              </a:extLst>
            </p:cNvPr>
            <p:cNvSpPr/>
            <p:nvPr/>
          </p:nvSpPr>
          <p:spPr>
            <a:xfrm>
              <a:off x="6473199" y="4647406"/>
              <a:ext cx="17732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92278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Bits and Bobs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4975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0"/>
            <a:ext cx="9175750" cy="696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B02AC-10BC-4187-9B6D-AB912F18E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43" y="180528"/>
            <a:ext cx="2161032" cy="6656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B7CA79-9C8E-4987-A823-2A0BBEAE7F56}"/>
              </a:ext>
            </a:extLst>
          </p:cNvPr>
          <p:cNvSpPr/>
          <p:nvPr/>
        </p:nvSpPr>
        <p:spPr>
          <a:xfrm>
            <a:off x="2364740" y="3442441"/>
            <a:ext cx="44145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92278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23,296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0D1D45-AF9D-4213-8713-BB506313273F}"/>
              </a:ext>
            </a:extLst>
          </p:cNvPr>
          <p:cNvSpPr/>
          <p:nvPr/>
        </p:nvSpPr>
        <p:spPr>
          <a:xfrm>
            <a:off x="2348864" y="3442442"/>
            <a:ext cx="44145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92278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7,500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7E5B70-AA88-467A-86F7-AB15FDDCF9CB}"/>
              </a:ext>
            </a:extLst>
          </p:cNvPr>
          <p:cNvSpPr/>
          <p:nvPr/>
        </p:nvSpPr>
        <p:spPr>
          <a:xfrm>
            <a:off x="2169813" y="3442442"/>
            <a:ext cx="44145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92278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11,000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E2F303-454C-465A-8AC3-9665C6A1EF3A}"/>
              </a:ext>
            </a:extLst>
          </p:cNvPr>
          <p:cNvSpPr/>
          <p:nvPr/>
        </p:nvSpPr>
        <p:spPr>
          <a:xfrm>
            <a:off x="-94552" y="3550164"/>
            <a:ext cx="930135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92278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19,000,000,000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C92495-228B-4134-B404-7200CAE28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374" y="1711693"/>
            <a:ext cx="5411398" cy="178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0" grpId="0"/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750" cy="696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B02AC-10BC-4187-9B6D-AB912F18E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43" y="180528"/>
            <a:ext cx="2161032" cy="665610"/>
          </a:xfrm>
          <a:prstGeom prst="rect">
            <a:avLst/>
          </a:prstGeom>
        </p:spPr>
      </p:pic>
      <p:pic>
        <p:nvPicPr>
          <p:cNvPr id="5" name="Picture 4" descr="cid:image001.png@01D358D5.9A67D250">
            <a:extLst>
              <a:ext uri="{FF2B5EF4-FFF2-40B4-BE49-F238E27FC236}">
                <a16:creationId xmlns:a16="http://schemas.microsoft.com/office/drawing/2014/main" id="{265FFF1D-B6EC-496D-8029-286AABBD487A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51" y="1012026"/>
            <a:ext cx="4538218" cy="4832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724493-7E23-4D59-8803-B6252D2EBB05}"/>
              </a:ext>
            </a:extLst>
          </p:cNvPr>
          <p:cNvGrpSpPr/>
          <p:nvPr/>
        </p:nvGrpSpPr>
        <p:grpSpPr>
          <a:xfrm>
            <a:off x="186252" y="1927144"/>
            <a:ext cx="2604546" cy="2565837"/>
            <a:chOff x="1306526" y="2084631"/>
            <a:chExt cx="2604546" cy="25658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F795FA-D075-49D3-A35E-FF60075ED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6526" y="2084631"/>
              <a:ext cx="2604546" cy="256583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8937D8-6763-4D00-BB9B-7D5E63448067}"/>
                </a:ext>
              </a:extLst>
            </p:cNvPr>
            <p:cNvSpPr/>
            <p:nvPr/>
          </p:nvSpPr>
          <p:spPr>
            <a:xfrm>
              <a:off x="1355834" y="3483332"/>
              <a:ext cx="145038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28575" cmpd="sng">
                    <a:solidFill>
                      <a:schemeClr val="bg1"/>
                    </a:solidFill>
                    <a:prstDash val="solid"/>
                  </a:ln>
                  <a:solidFill>
                    <a:srgbClr val="92278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87%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79D355F-0C2C-492D-B3E1-95E05114DB33}"/>
              </a:ext>
            </a:extLst>
          </p:cNvPr>
          <p:cNvSpPr/>
          <p:nvPr/>
        </p:nvSpPr>
        <p:spPr>
          <a:xfrm>
            <a:off x="5092448" y="1665630"/>
            <a:ext cx="21515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rgbClr val="92278F"/>
                  </a:solidFill>
                  <a:prstDash val="solid"/>
                </a:ln>
                <a:gradFill>
                  <a:gsLst>
                    <a:gs pos="0">
                      <a:srgbClr val="92278F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226,500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0478F8-A2A3-4127-A5F5-F793E4FC0CDF}"/>
              </a:ext>
            </a:extLst>
          </p:cNvPr>
          <p:cNvSpPr/>
          <p:nvPr/>
        </p:nvSpPr>
        <p:spPr>
          <a:xfrm>
            <a:off x="6377708" y="2339778"/>
            <a:ext cx="21515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rgbClr val="92278F"/>
                  </a:solidFill>
                  <a:prstDash val="solid"/>
                </a:ln>
                <a:gradFill>
                  <a:gsLst>
                    <a:gs pos="0">
                      <a:srgbClr val="92278F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520,916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D1E9E8-9F26-4B19-A7ED-485829CCCD67}"/>
              </a:ext>
            </a:extLst>
          </p:cNvPr>
          <p:cNvSpPr/>
          <p:nvPr/>
        </p:nvSpPr>
        <p:spPr>
          <a:xfrm>
            <a:off x="6944523" y="3172545"/>
            <a:ext cx="21515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rgbClr val="92278F"/>
                  </a:solidFill>
                  <a:prstDash val="solid"/>
                </a:ln>
                <a:gradFill>
                  <a:gsLst>
                    <a:gs pos="0">
                      <a:srgbClr val="92278F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160,591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DF7648-FCFC-4DA0-ABF1-C82159DFDD1E}"/>
              </a:ext>
            </a:extLst>
          </p:cNvPr>
          <p:cNvSpPr/>
          <p:nvPr/>
        </p:nvSpPr>
        <p:spPr>
          <a:xfrm>
            <a:off x="6647469" y="4006447"/>
            <a:ext cx="21515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rgbClr val="92278F"/>
                  </a:solidFill>
                  <a:prstDash val="solid"/>
                </a:ln>
                <a:gradFill>
                  <a:gsLst>
                    <a:gs pos="0">
                      <a:srgbClr val="92278F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104,455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686A02-F62F-4F4E-A6AC-0AFFD62BCDD9}"/>
              </a:ext>
            </a:extLst>
          </p:cNvPr>
          <p:cNvSpPr/>
          <p:nvPr/>
        </p:nvSpPr>
        <p:spPr>
          <a:xfrm>
            <a:off x="5989723" y="4899982"/>
            <a:ext cx="21515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rgbClr val="92278F"/>
                  </a:solidFill>
                  <a:prstDash val="solid"/>
                </a:ln>
                <a:gradFill>
                  <a:gsLst>
                    <a:gs pos="0">
                      <a:srgbClr val="92278F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95,000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71C66E-82D7-4250-9465-33AAB260BB61}"/>
              </a:ext>
            </a:extLst>
          </p:cNvPr>
          <p:cNvSpPr/>
          <p:nvPr/>
        </p:nvSpPr>
        <p:spPr>
          <a:xfrm>
            <a:off x="2943032" y="3043781"/>
            <a:ext cx="34346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rgbClr val="92278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1,000,000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9D67B3-8FCD-4186-B4CF-F0508B8E6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001" y="91101"/>
            <a:ext cx="3472000" cy="11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0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32"/>
            <a:ext cx="9175750" cy="696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B02AC-10BC-4187-9B6D-AB912F18E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43" y="180528"/>
            <a:ext cx="2161032" cy="6656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3E230F6-58D8-4CA7-9BFF-8CD2EC5A7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61" y="1382281"/>
            <a:ext cx="2258574" cy="22652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447A782-224F-432E-BB37-CF5C87C30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803" y="3677921"/>
            <a:ext cx="3139758" cy="141385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9EDAFD6-FA4B-4AE0-9591-ECA30B616E2E}"/>
              </a:ext>
            </a:extLst>
          </p:cNvPr>
          <p:cNvSpPr/>
          <p:nvPr/>
        </p:nvSpPr>
        <p:spPr>
          <a:xfrm>
            <a:off x="4174522" y="2072084"/>
            <a:ext cx="34156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92278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B55D6D8-D570-4AA0-93DC-3147EE4715F3}"/>
              </a:ext>
            </a:extLst>
          </p:cNvPr>
          <p:cNvSpPr/>
          <p:nvPr/>
        </p:nvSpPr>
        <p:spPr>
          <a:xfrm>
            <a:off x="1593882" y="3938210"/>
            <a:ext cx="34156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92278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282</a:t>
            </a:r>
          </a:p>
        </p:txBody>
      </p:sp>
    </p:spTree>
    <p:extLst>
      <p:ext uri="{BB962C8B-B14F-4D97-AF65-F5344CB8AC3E}">
        <p14:creationId xmlns:p14="http://schemas.microsoft.com/office/powerpoint/2010/main" val="343959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75750" cy="696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4F331-6D1E-4176-BFA8-B7200AF41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43" y="180528"/>
            <a:ext cx="2161032" cy="665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287D14-646C-472E-9D0A-8367ED939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305" y="2006918"/>
            <a:ext cx="3501389" cy="262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7847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92278F"/>
      </a:accent6>
      <a:hlink>
        <a:srgbClr val="009999"/>
      </a:hlink>
      <a:folHlink>
        <a:srgbClr val="99CC00"/>
      </a:folHlink>
    </a:clrScheme>
    <a:fontScheme name="3_Custom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55 Roman" pitchFamily="34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5946</TotalTime>
  <Words>53</Words>
  <Application>Microsoft Office PowerPoint</Application>
  <PresentationFormat>On-screen Show (4:3)</PresentationFormat>
  <Paragraphs>36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Calibri</vt:lpstr>
      <vt:lpstr>Verdana</vt:lpstr>
      <vt:lpstr>Custom Design</vt:lpstr>
      <vt:lpstr>1_Custom Design</vt:lpstr>
      <vt:lpstr>2_Custom Design</vt:lpstr>
      <vt:lpstr>3_Custom Design</vt:lpstr>
      <vt:lpstr>4_Custom Design</vt:lpstr>
      <vt:lpstr>7_Custom Design</vt:lpstr>
      <vt:lpstr>12_Custom Design</vt:lpstr>
      <vt:lpstr>2_Office Theme</vt:lpstr>
      <vt:lpstr>15_Custom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Christopher der</cp:lastModifiedBy>
  <cp:revision>377</cp:revision>
  <cp:lastPrinted>2015-03-27T11:46:37Z</cp:lastPrinted>
  <dcterms:created xsi:type="dcterms:W3CDTF">2015-01-19T12:58:48Z</dcterms:created>
  <dcterms:modified xsi:type="dcterms:W3CDTF">2017-11-08T22:32:52Z</dcterms:modified>
</cp:coreProperties>
</file>