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86" r:id="rId4"/>
    <p:sldId id="261" r:id="rId5"/>
    <p:sldId id="288" r:id="rId6"/>
    <p:sldId id="291" r:id="rId7"/>
    <p:sldId id="295" r:id="rId8"/>
    <p:sldId id="293" r:id="rId9"/>
    <p:sldId id="297" r:id="rId10"/>
    <p:sldId id="298" r:id="rId11"/>
    <p:sldId id="296" r:id="rId12"/>
    <p:sldId id="300" r:id="rId13"/>
    <p:sldId id="299" r:id="rId14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WS User" initials="A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6" autoAdjust="0"/>
    <p:restoredTop sz="91111" autoAdjust="0"/>
  </p:normalViewPr>
  <p:slideViewPr>
    <p:cSldViewPr snapToGrid="0">
      <p:cViewPr>
        <p:scale>
          <a:sx n="80" d="100"/>
          <a:sy n="80" d="100"/>
        </p:scale>
        <p:origin x="-173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aird2\AppData\Local\Microsoft\Windows\Temporary%20Internet%20Files\Content.Outlook\KMXY26U1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8113747068023"/>
          <c:y val="4.6044780756937263E-2"/>
          <c:w val="0.86313603649598059"/>
          <c:h val="0.936505206048941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Sheet2!$A$1:$A$1602</c:f>
              <c:numCache>
                <c:formatCode>_-* #,##0_-;\-* #,##0_-;_-* "-"??_-;_-@_-</c:formatCode>
                <c:ptCount val="1602"/>
                <c:pt idx="0">
                  <c:v>1438058</c:v>
                </c:pt>
                <c:pt idx="1">
                  <c:v>1105648</c:v>
                </c:pt>
                <c:pt idx="2">
                  <c:v>859660</c:v>
                </c:pt>
                <c:pt idx="3">
                  <c:v>624472</c:v>
                </c:pt>
                <c:pt idx="4">
                  <c:v>532012</c:v>
                </c:pt>
                <c:pt idx="5">
                  <c:v>426252</c:v>
                </c:pt>
                <c:pt idx="6">
                  <c:v>418322</c:v>
                </c:pt>
                <c:pt idx="7">
                  <c:v>415649</c:v>
                </c:pt>
                <c:pt idx="8">
                  <c:v>397901</c:v>
                </c:pt>
                <c:pt idx="9">
                  <c:v>331778.51500000001</c:v>
                </c:pt>
                <c:pt idx="10">
                  <c:v>320354</c:v>
                </c:pt>
                <c:pt idx="11">
                  <c:v>312550</c:v>
                </c:pt>
                <c:pt idx="12">
                  <c:v>311853.88170000003</c:v>
                </c:pt>
                <c:pt idx="13">
                  <c:v>303126</c:v>
                </c:pt>
                <c:pt idx="14">
                  <c:v>294050.33</c:v>
                </c:pt>
                <c:pt idx="15">
                  <c:v>291027.41639999999</c:v>
                </c:pt>
                <c:pt idx="16">
                  <c:v>288223</c:v>
                </c:pt>
                <c:pt idx="17">
                  <c:v>286119</c:v>
                </c:pt>
                <c:pt idx="18">
                  <c:v>273943</c:v>
                </c:pt>
                <c:pt idx="19">
                  <c:v>273118</c:v>
                </c:pt>
                <c:pt idx="20">
                  <c:v>268226.32390000002</c:v>
                </c:pt>
                <c:pt idx="21">
                  <c:v>268000</c:v>
                </c:pt>
                <c:pt idx="22">
                  <c:v>256112</c:v>
                </c:pt>
                <c:pt idx="23">
                  <c:v>250000</c:v>
                </c:pt>
                <c:pt idx="24">
                  <c:v>232664</c:v>
                </c:pt>
                <c:pt idx="25">
                  <c:v>218304</c:v>
                </c:pt>
                <c:pt idx="26">
                  <c:v>214648</c:v>
                </c:pt>
                <c:pt idx="27">
                  <c:v>213650</c:v>
                </c:pt>
                <c:pt idx="28">
                  <c:v>213401</c:v>
                </c:pt>
                <c:pt idx="29">
                  <c:v>211673.72</c:v>
                </c:pt>
                <c:pt idx="30">
                  <c:v>210443</c:v>
                </c:pt>
                <c:pt idx="31">
                  <c:v>210443</c:v>
                </c:pt>
                <c:pt idx="32">
                  <c:v>210443</c:v>
                </c:pt>
                <c:pt idx="33">
                  <c:v>210443</c:v>
                </c:pt>
                <c:pt idx="34">
                  <c:v>210443</c:v>
                </c:pt>
                <c:pt idx="35">
                  <c:v>210443</c:v>
                </c:pt>
                <c:pt idx="36">
                  <c:v>210443</c:v>
                </c:pt>
                <c:pt idx="37">
                  <c:v>206379</c:v>
                </c:pt>
                <c:pt idx="38">
                  <c:v>186031</c:v>
                </c:pt>
                <c:pt idx="39">
                  <c:v>179467</c:v>
                </c:pt>
                <c:pt idx="40">
                  <c:v>173718</c:v>
                </c:pt>
                <c:pt idx="41">
                  <c:v>154037</c:v>
                </c:pt>
                <c:pt idx="42">
                  <c:v>150000</c:v>
                </c:pt>
                <c:pt idx="43">
                  <c:v>148820</c:v>
                </c:pt>
                <c:pt idx="44">
                  <c:v>146760</c:v>
                </c:pt>
                <c:pt idx="45">
                  <c:v>146198</c:v>
                </c:pt>
                <c:pt idx="46">
                  <c:v>144795</c:v>
                </c:pt>
                <c:pt idx="47">
                  <c:v>142585</c:v>
                </c:pt>
                <c:pt idx="48">
                  <c:v>138967</c:v>
                </c:pt>
                <c:pt idx="49">
                  <c:v>135939</c:v>
                </c:pt>
                <c:pt idx="50">
                  <c:v>135324</c:v>
                </c:pt>
                <c:pt idx="51">
                  <c:v>134096.4</c:v>
                </c:pt>
                <c:pt idx="52">
                  <c:v>134096.4</c:v>
                </c:pt>
                <c:pt idx="53">
                  <c:v>134096.4</c:v>
                </c:pt>
                <c:pt idx="54">
                  <c:v>131619.46</c:v>
                </c:pt>
                <c:pt idx="55">
                  <c:v>131428</c:v>
                </c:pt>
                <c:pt idx="56">
                  <c:v>130000</c:v>
                </c:pt>
                <c:pt idx="57">
                  <c:v>124000</c:v>
                </c:pt>
                <c:pt idx="58">
                  <c:v>122593</c:v>
                </c:pt>
                <c:pt idx="59">
                  <c:v>118274.36289999999</c:v>
                </c:pt>
                <c:pt idx="60">
                  <c:v>115000</c:v>
                </c:pt>
                <c:pt idx="61">
                  <c:v>113068.5</c:v>
                </c:pt>
                <c:pt idx="62">
                  <c:v>111720</c:v>
                </c:pt>
                <c:pt idx="63">
                  <c:v>111720</c:v>
                </c:pt>
                <c:pt idx="64">
                  <c:v>108570</c:v>
                </c:pt>
                <c:pt idx="65">
                  <c:v>106672</c:v>
                </c:pt>
                <c:pt idx="66">
                  <c:v>104377</c:v>
                </c:pt>
                <c:pt idx="67">
                  <c:v>102000</c:v>
                </c:pt>
                <c:pt idx="68">
                  <c:v>100294.2</c:v>
                </c:pt>
                <c:pt idx="69">
                  <c:v>99398</c:v>
                </c:pt>
                <c:pt idx="70">
                  <c:v>96690</c:v>
                </c:pt>
                <c:pt idx="71">
                  <c:v>96690</c:v>
                </c:pt>
                <c:pt idx="72">
                  <c:v>96690</c:v>
                </c:pt>
                <c:pt idx="73">
                  <c:v>94749.72</c:v>
                </c:pt>
                <c:pt idx="74">
                  <c:v>88570</c:v>
                </c:pt>
                <c:pt idx="75">
                  <c:v>87087.81</c:v>
                </c:pt>
                <c:pt idx="76">
                  <c:v>85543</c:v>
                </c:pt>
                <c:pt idx="77">
                  <c:v>85500</c:v>
                </c:pt>
                <c:pt idx="78">
                  <c:v>85110</c:v>
                </c:pt>
                <c:pt idx="79">
                  <c:v>85110</c:v>
                </c:pt>
                <c:pt idx="80">
                  <c:v>84838</c:v>
                </c:pt>
                <c:pt idx="81">
                  <c:v>83842.080000000002</c:v>
                </c:pt>
                <c:pt idx="82">
                  <c:v>79880</c:v>
                </c:pt>
                <c:pt idx="83">
                  <c:v>79550</c:v>
                </c:pt>
                <c:pt idx="84">
                  <c:v>76800</c:v>
                </c:pt>
                <c:pt idx="85">
                  <c:v>76622.559999999998</c:v>
                </c:pt>
                <c:pt idx="86">
                  <c:v>76000</c:v>
                </c:pt>
                <c:pt idx="87">
                  <c:v>75917.62</c:v>
                </c:pt>
                <c:pt idx="88">
                  <c:v>75732</c:v>
                </c:pt>
                <c:pt idx="89">
                  <c:v>75500</c:v>
                </c:pt>
                <c:pt idx="90">
                  <c:v>75323.929999999993</c:v>
                </c:pt>
                <c:pt idx="91">
                  <c:v>74779</c:v>
                </c:pt>
                <c:pt idx="92">
                  <c:v>74678.19</c:v>
                </c:pt>
                <c:pt idx="93">
                  <c:v>74626.78</c:v>
                </c:pt>
                <c:pt idx="94">
                  <c:v>74410</c:v>
                </c:pt>
                <c:pt idx="95">
                  <c:v>73610</c:v>
                </c:pt>
                <c:pt idx="96">
                  <c:v>73562.880000000005</c:v>
                </c:pt>
                <c:pt idx="97">
                  <c:v>73000</c:v>
                </c:pt>
                <c:pt idx="98">
                  <c:v>72385</c:v>
                </c:pt>
                <c:pt idx="99">
                  <c:v>71214</c:v>
                </c:pt>
                <c:pt idx="100">
                  <c:v>70946</c:v>
                </c:pt>
                <c:pt idx="101">
                  <c:v>70920</c:v>
                </c:pt>
                <c:pt idx="102">
                  <c:v>70780</c:v>
                </c:pt>
                <c:pt idx="103">
                  <c:v>70365</c:v>
                </c:pt>
                <c:pt idx="104">
                  <c:v>70365</c:v>
                </c:pt>
                <c:pt idx="105">
                  <c:v>70000</c:v>
                </c:pt>
                <c:pt idx="106">
                  <c:v>69095</c:v>
                </c:pt>
                <c:pt idx="107">
                  <c:v>68548</c:v>
                </c:pt>
                <c:pt idx="108">
                  <c:v>68335</c:v>
                </c:pt>
                <c:pt idx="109">
                  <c:v>67759.55</c:v>
                </c:pt>
                <c:pt idx="110">
                  <c:v>66916.12</c:v>
                </c:pt>
                <c:pt idx="111">
                  <c:v>66830</c:v>
                </c:pt>
                <c:pt idx="112">
                  <c:v>65534</c:v>
                </c:pt>
                <c:pt idx="113">
                  <c:v>65419</c:v>
                </c:pt>
                <c:pt idx="114">
                  <c:v>65348</c:v>
                </c:pt>
                <c:pt idx="115">
                  <c:v>65348</c:v>
                </c:pt>
                <c:pt idx="116">
                  <c:v>65000</c:v>
                </c:pt>
                <c:pt idx="117">
                  <c:v>65000</c:v>
                </c:pt>
                <c:pt idx="118">
                  <c:v>64731</c:v>
                </c:pt>
                <c:pt idx="119">
                  <c:v>64731</c:v>
                </c:pt>
                <c:pt idx="120">
                  <c:v>64731</c:v>
                </c:pt>
                <c:pt idx="121">
                  <c:v>64731</c:v>
                </c:pt>
                <c:pt idx="122">
                  <c:v>64731</c:v>
                </c:pt>
                <c:pt idx="123">
                  <c:v>64731</c:v>
                </c:pt>
                <c:pt idx="124">
                  <c:v>64604.58</c:v>
                </c:pt>
                <c:pt idx="125">
                  <c:v>64604.58</c:v>
                </c:pt>
                <c:pt idx="126">
                  <c:v>64460</c:v>
                </c:pt>
                <c:pt idx="127">
                  <c:v>64460</c:v>
                </c:pt>
                <c:pt idx="128">
                  <c:v>64460</c:v>
                </c:pt>
                <c:pt idx="129">
                  <c:v>64341</c:v>
                </c:pt>
                <c:pt idx="130">
                  <c:v>63780</c:v>
                </c:pt>
                <c:pt idx="131">
                  <c:v>63780</c:v>
                </c:pt>
                <c:pt idx="132">
                  <c:v>62656</c:v>
                </c:pt>
                <c:pt idx="133">
                  <c:v>62267</c:v>
                </c:pt>
                <c:pt idx="134">
                  <c:v>62161</c:v>
                </c:pt>
                <c:pt idx="135">
                  <c:v>62090</c:v>
                </c:pt>
                <c:pt idx="136">
                  <c:v>62000</c:v>
                </c:pt>
                <c:pt idx="137">
                  <c:v>61920</c:v>
                </c:pt>
                <c:pt idx="138">
                  <c:v>61308.24</c:v>
                </c:pt>
                <c:pt idx="139">
                  <c:v>60680.99</c:v>
                </c:pt>
                <c:pt idx="140">
                  <c:v>60000</c:v>
                </c:pt>
                <c:pt idx="141">
                  <c:v>60000</c:v>
                </c:pt>
                <c:pt idx="142">
                  <c:v>59124.72</c:v>
                </c:pt>
                <c:pt idx="143">
                  <c:v>58596.54</c:v>
                </c:pt>
                <c:pt idx="144">
                  <c:v>58266</c:v>
                </c:pt>
                <c:pt idx="145">
                  <c:v>58148</c:v>
                </c:pt>
                <c:pt idx="146">
                  <c:v>57561.43</c:v>
                </c:pt>
                <c:pt idx="147">
                  <c:v>57034</c:v>
                </c:pt>
                <c:pt idx="148">
                  <c:v>57034</c:v>
                </c:pt>
                <c:pt idx="149">
                  <c:v>56872</c:v>
                </c:pt>
                <c:pt idx="150">
                  <c:v>56651</c:v>
                </c:pt>
                <c:pt idx="151">
                  <c:v>56623</c:v>
                </c:pt>
                <c:pt idx="152">
                  <c:v>56623</c:v>
                </c:pt>
                <c:pt idx="153">
                  <c:v>56245</c:v>
                </c:pt>
                <c:pt idx="154">
                  <c:v>55005.63</c:v>
                </c:pt>
                <c:pt idx="155">
                  <c:v>55000</c:v>
                </c:pt>
                <c:pt idx="156">
                  <c:v>55000</c:v>
                </c:pt>
                <c:pt idx="157">
                  <c:v>53850</c:v>
                </c:pt>
                <c:pt idx="158">
                  <c:v>53349.04</c:v>
                </c:pt>
                <c:pt idx="159">
                  <c:v>53312</c:v>
                </c:pt>
                <c:pt idx="160">
                  <c:v>53150</c:v>
                </c:pt>
                <c:pt idx="161">
                  <c:v>53005.5</c:v>
                </c:pt>
                <c:pt idx="162">
                  <c:v>52390</c:v>
                </c:pt>
                <c:pt idx="163">
                  <c:v>52383</c:v>
                </c:pt>
                <c:pt idx="164">
                  <c:v>52025</c:v>
                </c:pt>
                <c:pt idx="165">
                  <c:v>52000</c:v>
                </c:pt>
                <c:pt idx="166">
                  <c:v>51792</c:v>
                </c:pt>
                <c:pt idx="167">
                  <c:v>51792</c:v>
                </c:pt>
                <c:pt idx="168">
                  <c:v>51792</c:v>
                </c:pt>
                <c:pt idx="169">
                  <c:v>51791</c:v>
                </c:pt>
                <c:pt idx="170">
                  <c:v>51608.800000000003</c:v>
                </c:pt>
                <c:pt idx="171">
                  <c:v>51587</c:v>
                </c:pt>
                <c:pt idx="172">
                  <c:v>51404</c:v>
                </c:pt>
                <c:pt idx="173">
                  <c:v>50666</c:v>
                </c:pt>
                <c:pt idx="174">
                  <c:v>50500</c:v>
                </c:pt>
                <c:pt idx="175">
                  <c:v>50177</c:v>
                </c:pt>
                <c:pt idx="176">
                  <c:v>50076</c:v>
                </c:pt>
                <c:pt idx="177">
                  <c:v>50000</c:v>
                </c:pt>
                <c:pt idx="178">
                  <c:v>50000</c:v>
                </c:pt>
                <c:pt idx="179">
                  <c:v>49175</c:v>
                </c:pt>
                <c:pt idx="180">
                  <c:v>48073.47</c:v>
                </c:pt>
                <c:pt idx="181">
                  <c:v>46910</c:v>
                </c:pt>
                <c:pt idx="182">
                  <c:v>46910</c:v>
                </c:pt>
                <c:pt idx="183">
                  <c:v>46910</c:v>
                </c:pt>
                <c:pt idx="184">
                  <c:v>46910</c:v>
                </c:pt>
                <c:pt idx="185">
                  <c:v>46860</c:v>
                </c:pt>
                <c:pt idx="186">
                  <c:v>46825</c:v>
                </c:pt>
                <c:pt idx="187">
                  <c:v>46480</c:v>
                </c:pt>
                <c:pt idx="188">
                  <c:v>46110.79</c:v>
                </c:pt>
                <c:pt idx="189">
                  <c:v>45582</c:v>
                </c:pt>
                <c:pt idx="190">
                  <c:v>45581</c:v>
                </c:pt>
                <c:pt idx="191">
                  <c:v>45581</c:v>
                </c:pt>
                <c:pt idx="192">
                  <c:v>45581</c:v>
                </c:pt>
                <c:pt idx="193">
                  <c:v>45581</c:v>
                </c:pt>
                <c:pt idx="194">
                  <c:v>45581</c:v>
                </c:pt>
                <c:pt idx="195">
                  <c:v>45581</c:v>
                </c:pt>
                <c:pt idx="196">
                  <c:v>45581</c:v>
                </c:pt>
                <c:pt idx="197">
                  <c:v>45318</c:v>
                </c:pt>
                <c:pt idx="198">
                  <c:v>44879</c:v>
                </c:pt>
                <c:pt idx="199">
                  <c:v>44698.8</c:v>
                </c:pt>
                <c:pt idx="200">
                  <c:v>44698.8</c:v>
                </c:pt>
                <c:pt idx="201">
                  <c:v>44626</c:v>
                </c:pt>
                <c:pt idx="202">
                  <c:v>44626</c:v>
                </c:pt>
                <c:pt idx="203">
                  <c:v>44626</c:v>
                </c:pt>
                <c:pt idx="204">
                  <c:v>44626</c:v>
                </c:pt>
                <c:pt idx="205">
                  <c:v>44626</c:v>
                </c:pt>
                <c:pt idx="206">
                  <c:v>44626</c:v>
                </c:pt>
                <c:pt idx="207">
                  <c:v>44626</c:v>
                </c:pt>
                <c:pt idx="208">
                  <c:v>44626</c:v>
                </c:pt>
                <c:pt idx="209">
                  <c:v>44626</c:v>
                </c:pt>
                <c:pt idx="210">
                  <c:v>44626</c:v>
                </c:pt>
                <c:pt idx="211">
                  <c:v>43950</c:v>
                </c:pt>
                <c:pt idx="212">
                  <c:v>43762</c:v>
                </c:pt>
                <c:pt idx="213">
                  <c:v>43490</c:v>
                </c:pt>
                <c:pt idx="214">
                  <c:v>42458</c:v>
                </c:pt>
                <c:pt idx="215">
                  <c:v>42417.232000000004</c:v>
                </c:pt>
                <c:pt idx="216">
                  <c:v>42270</c:v>
                </c:pt>
                <c:pt idx="217">
                  <c:v>41930.339999999997</c:v>
                </c:pt>
                <c:pt idx="218">
                  <c:v>41717.800000000003</c:v>
                </c:pt>
                <c:pt idx="219">
                  <c:v>41336.51</c:v>
                </c:pt>
                <c:pt idx="220">
                  <c:v>41296</c:v>
                </c:pt>
                <c:pt idx="221">
                  <c:v>41111.65</c:v>
                </c:pt>
                <c:pt idx="222">
                  <c:v>40619</c:v>
                </c:pt>
                <c:pt idx="223">
                  <c:v>40576.699999999997</c:v>
                </c:pt>
                <c:pt idx="224">
                  <c:v>40380.870000000003</c:v>
                </c:pt>
                <c:pt idx="225">
                  <c:v>40329</c:v>
                </c:pt>
                <c:pt idx="226">
                  <c:v>40304</c:v>
                </c:pt>
                <c:pt idx="227">
                  <c:v>40250</c:v>
                </c:pt>
                <c:pt idx="228">
                  <c:v>40250</c:v>
                </c:pt>
                <c:pt idx="229">
                  <c:v>38847</c:v>
                </c:pt>
                <c:pt idx="230">
                  <c:v>38460</c:v>
                </c:pt>
                <c:pt idx="231">
                  <c:v>37965</c:v>
                </c:pt>
                <c:pt idx="232">
                  <c:v>37965</c:v>
                </c:pt>
                <c:pt idx="233">
                  <c:v>37965</c:v>
                </c:pt>
                <c:pt idx="234">
                  <c:v>37841.25</c:v>
                </c:pt>
                <c:pt idx="235">
                  <c:v>37557</c:v>
                </c:pt>
                <c:pt idx="236">
                  <c:v>37557</c:v>
                </c:pt>
                <c:pt idx="237">
                  <c:v>37540</c:v>
                </c:pt>
                <c:pt idx="238">
                  <c:v>37540</c:v>
                </c:pt>
                <c:pt idx="239">
                  <c:v>37190</c:v>
                </c:pt>
                <c:pt idx="240">
                  <c:v>36745.370000000003</c:v>
                </c:pt>
                <c:pt idx="241">
                  <c:v>36745.370000000003</c:v>
                </c:pt>
                <c:pt idx="242">
                  <c:v>36338.61</c:v>
                </c:pt>
                <c:pt idx="243">
                  <c:v>36330</c:v>
                </c:pt>
                <c:pt idx="244">
                  <c:v>36321.589999999997</c:v>
                </c:pt>
                <c:pt idx="245">
                  <c:v>35960</c:v>
                </c:pt>
                <c:pt idx="246">
                  <c:v>35960</c:v>
                </c:pt>
                <c:pt idx="247">
                  <c:v>35898</c:v>
                </c:pt>
                <c:pt idx="248">
                  <c:v>35480</c:v>
                </c:pt>
                <c:pt idx="249">
                  <c:v>35350</c:v>
                </c:pt>
                <c:pt idx="250">
                  <c:v>35067</c:v>
                </c:pt>
                <c:pt idx="251">
                  <c:v>35067</c:v>
                </c:pt>
                <c:pt idx="252">
                  <c:v>35067</c:v>
                </c:pt>
                <c:pt idx="253">
                  <c:v>35067</c:v>
                </c:pt>
                <c:pt idx="254">
                  <c:v>35067</c:v>
                </c:pt>
                <c:pt idx="255">
                  <c:v>35067</c:v>
                </c:pt>
                <c:pt idx="256">
                  <c:v>35067</c:v>
                </c:pt>
                <c:pt idx="257">
                  <c:v>35000</c:v>
                </c:pt>
                <c:pt idx="258">
                  <c:v>35000</c:v>
                </c:pt>
                <c:pt idx="259">
                  <c:v>34274</c:v>
                </c:pt>
                <c:pt idx="260">
                  <c:v>34274</c:v>
                </c:pt>
                <c:pt idx="261">
                  <c:v>34274</c:v>
                </c:pt>
                <c:pt idx="262">
                  <c:v>34274</c:v>
                </c:pt>
                <c:pt idx="263">
                  <c:v>34274</c:v>
                </c:pt>
                <c:pt idx="264">
                  <c:v>34274</c:v>
                </c:pt>
                <c:pt idx="265">
                  <c:v>34274</c:v>
                </c:pt>
                <c:pt idx="266">
                  <c:v>34274</c:v>
                </c:pt>
                <c:pt idx="267">
                  <c:v>34274</c:v>
                </c:pt>
                <c:pt idx="268">
                  <c:v>34274</c:v>
                </c:pt>
                <c:pt idx="269">
                  <c:v>34274</c:v>
                </c:pt>
                <c:pt idx="270">
                  <c:v>34274</c:v>
                </c:pt>
                <c:pt idx="271">
                  <c:v>34274</c:v>
                </c:pt>
                <c:pt idx="272">
                  <c:v>34274</c:v>
                </c:pt>
                <c:pt idx="273">
                  <c:v>34274</c:v>
                </c:pt>
                <c:pt idx="274">
                  <c:v>34274</c:v>
                </c:pt>
                <c:pt idx="275">
                  <c:v>34274</c:v>
                </c:pt>
                <c:pt idx="276">
                  <c:v>34274</c:v>
                </c:pt>
                <c:pt idx="277">
                  <c:v>34274</c:v>
                </c:pt>
                <c:pt idx="278">
                  <c:v>34274</c:v>
                </c:pt>
                <c:pt idx="279">
                  <c:v>34274</c:v>
                </c:pt>
                <c:pt idx="280">
                  <c:v>34274</c:v>
                </c:pt>
                <c:pt idx="281">
                  <c:v>34274</c:v>
                </c:pt>
                <c:pt idx="282">
                  <c:v>34274</c:v>
                </c:pt>
                <c:pt idx="283">
                  <c:v>34274</c:v>
                </c:pt>
                <c:pt idx="284">
                  <c:v>34274</c:v>
                </c:pt>
                <c:pt idx="285">
                  <c:v>34274</c:v>
                </c:pt>
                <c:pt idx="286">
                  <c:v>34274</c:v>
                </c:pt>
                <c:pt idx="287">
                  <c:v>34274</c:v>
                </c:pt>
                <c:pt idx="288">
                  <c:v>34274</c:v>
                </c:pt>
                <c:pt idx="289">
                  <c:v>34274</c:v>
                </c:pt>
                <c:pt idx="290">
                  <c:v>34274</c:v>
                </c:pt>
                <c:pt idx="291">
                  <c:v>34274</c:v>
                </c:pt>
                <c:pt idx="292">
                  <c:v>34000</c:v>
                </c:pt>
                <c:pt idx="293">
                  <c:v>34000</c:v>
                </c:pt>
                <c:pt idx="294">
                  <c:v>34000</c:v>
                </c:pt>
                <c:pt idx="295">
                  <c:v>34000</c:v>
                </c:pt>
                <c:pt idx="296">
                  <c:v>34000</c:v>
                </c:pt>
                <c:pt idx="297">
                  <c:v>34000</c:v>
                </c:pt>
                <c:pt idx="298">
                  <c:v>34000</c:v>
                </c:pt>
                <c:pt idx="299">
                  <c:v>34000</c:v>
                </c:pt>
                <c:pt idx="300">
                  <c:v>34000</c:v>
                </c:pt>
                <c:pt idx="301">
                  <c:v>34000</c:v>
                </c:pt>
                <c:pt idx="302">
                  <c:v>33984.33</c:v>
                </c:pt>
                <c:pt idx="303">
                  <c:v>33984.33</c:v>
                </c:pt>
                <c:pt idx="304">
                  <c:v>33956</c:v>
                </c:pt>
                <c:pt idx="305">
                  <c:v>33776</c:v>
                </c:pt>
                <c:pt idx="306">
                  <c:v>33776</c:v>
                </c:pt>
                <c:pt idx="307">
                  <c:v>33776</c:v>
                </c:pt>
                <c:pt idx="308">
                  <c:v>33776</c:v>
                </c:pt>
                <c:pt idx="309">
                  <c:v>33776</c:v>
                </c:pt>
                <c:pt idx="310">
                  <c:v>33776</c:v>
                </c:pt>
                <c:pt idx="311">
                  <c:v>33776</c:v>
                </c:pt>
                <c:pt idx="312">
                  <c:v>33776</c:v>
                </c:pt>
                <c:pt idx="313">
                  <c:v>33776</c:v>
                </c:pt>
                <c:pt idx="314">
                  <c:v>33776</c:v>
                </c:pt>
                <c:pt idx="315">
                  <c:v>33776</c:v>
                </c:pt>
                <c:pt idx="316">
                  <c:v>33776</c:v>
                </c:pt>
                <c:pt idx="317">
                  <c:v>33776</c:v>
                </c:pt>
                <c:pt idx="318">
                  <c:v>33776</c:v>
                </c:pt>
                <c:pt idx="319">
                  <c:v>33776</c:v>
                </c:pt>
                <c:pt idx="320">
                  <c:v>33776</c:v>
                </c:pt>
                <c:pt idx="321">
                  <c:v>33776</c:v>
                </c:pt>
                <c:pt idx="322">
                  <c:v>33776</c:v>
                </c:pt>
                <c:pt idx="323">
                  <c:v>33776</c:v>
                </c:pt>
                <c:pt idx="324">
                  <c:v>33776</c:v>
                </c:pt>
                <c:pt idx="325">
                  <c:v>33776</c:v>
                </c:pt>
                <c:pt idx="326">
                  <c:v>33776</c:v>
                </c:pt>
                <c:pt idx="327">
                  <c:v>33776</c:v>
                </c:pt>
                <c:pt idx="328">
                  <c:v>33776</c:v>
                </c:pt>
                <c:pt idx="329">
                  <c:v>33776</c:v>
                </c:pt>
                <c:pt idx="330">
                  <c:v>33776</c:v>
                </c:pt>
                <c:pt idx="331">
                  <c:v>33776</c:v>
                </c:pt>
                <c:pt idx="332">
                  <c:v>33776</c:v>
                </c:pt>
                <c:pt idx="333">
                  <c:v>33776</c:v>
                </c:pt>
                <c:pt idx="334">
                  <c:v>33776</c:v>
                </c:pt>
                <c:pt idx="335">
                  <c:v>33776</c:v>
                </c:pt>
                <c:pt idx="336">
                  <c:v>33600</c:v>
                </c:pt>
                <c:pt idx="337">
                  <c:v>33500</c:v>
                </c:pt>
                <c:pt idx="338">
                  <c:v>33137</c:v>
                </c:pt>
                <c:pt idx="339">
                  <c:v>32777</c:v>
                </c:pt>
                <c:pt idx="340">
                  <c:v>32757</c:v>
                </c:pt>
                <c:pt idx="341">
                  <c:v>32728.14</c:v>
                </c:pt>
                <c:pt idx="342">
                  <c:v>32728.14</c:v>
                </c:pt>
                <c:pt idx="343">
                  <c:v>32728</c:v>
                </c:pt>
                <c:pt idx="344">
                  <c:v>32728</c:v>
                </c:pt>
                <c:pt idx="345">
                  <c:v>32728</c:v>
                </c:pt>
                <c:pt idx="346">
                  <c:v>32728</c:v>
                </c:pt>
                <c:pt idx="347">
                  <c:v>32728</c:v>
                </c:pt>
                <c:pt idx="348">
                  <c:v>32728</c:v>
                </c:pt>
                <c:pt idx="349">
                  <c:v>32728</c:v>
                </c:pt>
                <c:pt idx="350">
                  <c:v>32728</c:v>
                </c:pt>
                <c:pt idx="351">
                  <c:v>32728</c:v>
                </c:pt>
                <c:pt idx="352">
                  <c:v>32728</c:v>
                </c:pt>
                <c:pt idx="353">
                  <c:v>32728</c:v>
                </c:pt>
                <c:pt idx="354">
                  <c:v>32728</c:v>
                </c:pt>
                <c:pt idx="355">
                  <c:v>32728</c:v>
                </c:pt>
                <c:pt idx="356">
                  <c:v>32653.95</c:v>
                </c:pt>
                <c:pt idx="357">
                  <c:v>32400</c:v>
                </c:pt>
                <c:pt idx="358">
                  <c:v>32372.1</c:v>
                </c:pt>
                <c:pt idx="359">
                  <c:v>32370</c:v>
                </c:pt>
                <c:pt idx="360">
                  <c:v>32370</c:v>
                </c:pt>
                <c:pt idx="361">
                  <c:v>32370</c:v>
                </c:pt>
                <c:pt idx="362">
                  <c:v>32370</c:v>
                </c:pt>
                <c:pt idx="363">
                  <c:v>32370</c:v>
                </c:pt>
                <c:pt idx="364">
                  <c:v>32370</c:v>
                </c:pt>
                <c:pt idx="365">
                  <c:v>32370</c:v>
                </c:pt>
                <c:pt idx="366">
                  <c:v>32123.65</c:v>
                </c:pt>
                <c:pt idx="367">
                  <c:v>31890</c:v>
                </c:pt>
                <c:pt idx="368">
                  <c:v>31890</c:v>
                </c:pt>
                <c:pt idx="369">
                  <c:v>31500</c:v>
                </c:pt>
                <c:pt idx="370">
                  <c:v>31290</c:v>
                </c:pt>
                <c:pt idx="371">
                  <c:v>31000</c:v>
                </c:pt>
                <c:pt idx="372">
                  <c:v>30983</c:v>
                </c:pt>
                <c:pt idx="373">
                  <c:v>30800</c:v>
                </c:pt>
                <c:pt idx="374">
                  <c:v>30750</c:v>
                </c:pt>
                <c:pt idx="375">
                  <c:v>30215.57</c:v>
                </c:pt>
                <c:pt idx="376">
                  <c:v>30215.57</c:v>
                </c:pt>
                <c:pt idx="377">
                  <c:v>30000</c:v>
                </c:pt>
                <c:pt idx="378">
                  <c:v>30000</c:v>
                </c:pt>
                <c:pt idx="379">
                  <c:v>30000</c:v>
                </c:pt>
                <c:pt idx="380">
                  <c:v>30000</c:v>
                </c:pt>
                <c:pt idx="381">
                  <c:v>30000</c:v>
                </c:pt>
                <c:pt idx="382">
                  <c:v>29600</c:v>
                </c:pt>
                <c:pt idx="383">
                  <c:v>29500</c:v>
                </c:pt>
                <c:pt idx="384">
                  <c:v>29500</c:v>
                </c:pt>
                <c:pt idx="385">
                  <c:v>29425</c:v>
                </c:pt>
                <c:pt idx="386">
                  <c:v>29300</c:v>
                </c:pt>
                <c:pt idx="387">
                  <c:v>28954.61</c:v>
                </c:pt>
                <c:pt idx="388">
                  <c:v>28910.69</c:v>
                </c:pt>
                <c:pt idx="389">
                  <c:v>28542</c:v>
                </c:pt>
                <c:pt idx="390">
                  <c:v>28517</c:v>
                </c:pt>
                <c:pt idx="391">
                  <c:v>28517</c:v>
                </c:pt>
                <c:pt idx="392">
                  <c:v>28517</c:v>
                </c:pt>
                <c:pt idx="393">
                  <c:v>27983</c:v>
                </c:pt>
                <c:pt idx="394">
                  <c:v>27916.62</c:v>
                </c:pt>
                <c:pt idx="395">
                  <c:v>27670</c:v>
                </c:pt>
                <c:pt idx="396">
                  <c:v>27000</c:v>
                </c:pt>
                <c:pt idx="397">
                  <c:v>26793</c:v>
                </c:pt>
                <c:pt idx="398">
                  <c:v>26656</c:v>
                </c:pt>
                <c:pt idx="399">
                  <c:v>26575</c:v>
                </c:pt>
                <c:pt idx="400">
                  <c:v>26575</c:v>
                </c:pt>
                <c:pt idx="401">
                  <c:v>26575</c:v>
                </c:pt>
                <c:pt idx="402">
                  <c:v>26511</c:v>
                </c:pt>
                <c:pt idx="403">
                  <c:v>26511</c:v>
                </c:pt>
                <c:pt idx="404">
                  <c:v>26511</c:v>
                </c:pt>
                <c:pt idx="405">
                  <c:v>26511</c:v>
                </c:pt>
                <c:pt idx="406">
                  <c:v>26511</c:v>
                </c:pt>
                <c:pt idx="407">
                  <c:v>26511</c:v>
                </c:pt>
                <c:pt idx="408">
                  <c:v>26511</c:v>
                </c:pt>
                <c:pt idx="409">
                  <c:v>26511</c:v>
                </c:pt>
                <c:pt idx="410">
                  <c:v>26511</c:v>
                </c:pt>
                <c:pt idx="411">
                  <c:v>26511</c:v>
                </c:pt>
                <c:pt idx="412">
                  <c:v>26511</c:v>
                </c:pt>
                <c:pt idx="413">
                  <c:v>26511</c:v>
                </c:pt>
                <c:pt idx="414">
                  <c:v>26511</c:v>
                </c:pt>
                <c:pt idx="415">
                  <c:v>26510.77</c:v>
                </c:pt>
                <c:pt idx="416">
                  <c:v>26300</c:v>
                </c:pt>
                <c:pt idx="417">
                  <c:v>26232</c:v>
                </c:pt>
                <c:pt idx="418">
                  <c:v>26200</c:v>
                </c:pt>
                <c:pt idx="419">
                  <c:v>25896</c:v>
                </c:pt>
                <c:pt idx="420">
                  <c:v>25896</c:v>
                </c:pt>
                <c:pt idx="421">
                  <c:v>25896</c:v>
                </c:pt>
                <c:pt idx="422">
                  <c:v>25896</c:v>
                </c:pt>
                <c:pt idx="423">
                  <c:v>25896</c:v>
                </c:pt>
                <c:pt idx="424">
                  <c:v>25862</c:v>
                </c:pt>
                <c:pt idx="425">
                  <c:v>25600</c:v>
                </c:pt>
                <c:pt idx="426">
                  <c:v>25600</c:v>
                </c:pt>
                <c:pt idx="427">
                  <c:v>25600</c:v>
                </c:pt>
                <c:pt idx="428">
                  <c:v>25600</c:v>
                </c:pt>
                <c:pt idx="429">
                  <c:v>25600</c:v>
                </c:pt>
                <c:pt idx="430">
                  <c:v>25600</c:v>
                </c:pt>
                <c:pt idx="431">
                  <c:v>25600</c:v>
                </c:pt>
                <c:pt idx="432">
                  <c:v>25600</c:v>
                </c:pt>
                <c:pt idx="433">
                  <c:v>25600</c:v>
                </c:pt>
                <c:pt idx="434">
                  <c:v>25600</c:v>
                </c:pt>
                <c:pt idx="435">
                  <c:v>25600</c:v>
                </c:pt>
                <c:pt idx="436">
                  <c:v>25600</c:v>
                </c:pt>
                <c:pt idx="437">
                  <c:v>25600</c:v>
                </c:pt>
                <c:pt idx="438">
                  <c:v>25600</c:v>
                </c:pt>
                <c:pt idx="439">
                  <c:v>25600</c:v>
                </c:pt>
                <c:pt idx="440">
                  <c:v>25600</c:v>
                </c:pt>
                <c:pt idx="441">
                  <c:v>25600</c:v>
                </c:pt>
                <c:pt idx="442">
                  <c:v>25600</c:v>
                </c:pt>
                <c:pt idx="443">
                  <c:v>25038</c:v>
                </c:pt>
                <c:pt idx="444">
                  <c:v>25038</c:v>
                </c:pt>
                <c:pt idx="445">
                  <c:v>25000</c:v>
                </c:pt>
                <c:pt idx="446">
                  <c:v>24845</c:v>
                </c:pt>
                <c:pt idx="447">
                  <c:v>24845</c:v>
                </c:pt>
                <c:pt idx="448">
                  <c:v>24845</c:v>
                </c:pt>
                <c:pt idx="449">
                  <c:v>24845</c:v>
                </c:pt>
                <c:pt idx="450">
                  <c:v>24817</c:v>
                </c:pt>
                <c:pt idx="451">
                  <c:v>24733</c:v>
                </c:pt>
                <c:pt idx="452">
                  <c:v>24733</c:v>
                </c:pt>
                <c:pt idx="453">
                  <c:v>24733</c:v>
                </c:pt>
                <c:pt idx="454">
                  <c:v>24733</c:v>
                </c:pt>
                <c:pt idx="455">
                  <c:v>24733</c:v>
                </c:pt>
                <c:pt idx="456">
                  <c:v>24733</c:v>
                </c:pt>
                <c:pt idx="457">
                  <c:v>24733</c:v>
                </c:pt>
                <c:pt idx="458">
                  <c:v>24733</c:v>
                </c:pt>
                <c:pt idx="459">
                  <c:v>24733</c:v>
                </c:pt>
                <c:pt idx="460">
                  <c:v>24733</c:v>
                </c:pt>
                <c:pt idx="461">
                  <c:v>24720</c:v>
                </c:pt>
                <c:pt idx="462">
                  <c:v>24720</c:v>
                </c:pt>
                <c:pt idx="463">
                  <c:v>24720</c:v>
                </c:pt>
                <c:pt idx="464">
                  <c:v>24550</c:v>
                </c:pt>
                <c:pt idx="465">
                  <c:v>24357</c:v>
                </c:pt>
                <c:pt idx="466">
                  <c:v>24050</c:v>
                </c:pt>
                <c:pt idx="467">
                  <c:v>24004</c:v>
                </c:pt>
                <c:pt idx="468">
                  <c:v>24002</c:v>
                </c:pt>
                <c:pt idx="469">
                  <c:v>24000</c:v>
                </c:pt>
                <c:pt idx="470">
                  <c:v>24000</c:v>
                </c:pt>
                <c:pt idx="471">
                  <c:v>23561</c:v>
                </c:pt>
                <c:pt idx="472">
                  <c:v>23561</c:v>
                </c:pt>
                <c:pt idx="473">
                  <c:v>23455</c:v>
                </c:pt>
                <c:pt idx="474">
                  <c:v>23455</c:v>
                </c:pt>
                <c:pt idx="475">
                  <c:v>23455</c:v>
                </c:pt>
                <c:pt idx="476">
                  <c:v>23455</c:v>
                </c:pt>
                <c:pt idx="477">
                  <c:v>23455</c:v>
                </c:pt>
                <c:pt idx="478">
                  <c:v>23455</c:v>
                </c:pt>
                <c:pt idx="479">
                  <c:v>23455</c:v>
                </c:pt>
                <c:pt idx="480">
                  <c:v>23455</c:v>
                </c:pt>
                <c:pt idx="481">
                  <c:v>23455</c:v>
                </c:pt>
                <c:pt idx="482">
                  <c:v>23455</c:v>
                </c:pt>
                <c:pt idx="483">
                  <c:v>23455</c:v>
                </c:pt>
                <c:pt idx="484">
                  <c:v>23455</c:v>
                </c:pt>
                <c:pt idx="485">
                  <c:v>23455</c:v>
                </c:pt>
                <c:pt idx="486">
                  <c:v>23455</c:v>
                </c:pt>
                <c:pt idx="487">
                  <c:v>23455</c:v>
                </c:pt>
                <c:pt idx="488">
                  <c:v>23455</c:v>
                </c:pt>
                <c:pt idx="489">
                  <c:v>23455</c:v>
                </c:pt>
                <c:pt idx="490">
                  <c:v>23455</c:v>
                </c:pt>
                <c:pt idx="491">
                  <c:v>23455</c:v>
                </c:pt>
                <c:pt idx="492">
                  <c:v>23455</c:v>
                </c:pt>
                <c:pt idx="493">
                  <c:v>23455</c:v>
                </c:pt>
                <c:pt idx="494">
                  <c:v>23455</c:v>
                </c:pt>
                <c:pt idx="495">
                  <c:v>23455</c:v>
                </c:pt>
                <c:pt idx="496">
                  <c:v>23455</c:v>
                </c:pt>
                <c:pt idx="497">
                  <c:v>23455</c:v>
                </c:pt>
                <c:pt idx="498">
                  <c:v>23455</c:v>
                </c:pt>
                <c:pt idx="499">
                  <c:v>23455</c:v>
                </c:pt>
                <c:pt idx="500">
                  <c:v>23455</c:v>
                </c:pt>
                <c:pt idx="501">
                  <c:v>23455</c:v>
                </c:pt>
                <c:pt idx="502">
                  <c:v>23455</c:v>
                </c:pt>
                <c:pt idx="503">
                  <c:v>23455</c:v>
                </c:pt>
                <c:pt idx="504">
                  <c:v>23455</c:v>
                </c:pt>
                <c:pt idx="505">
                  <c:v>23455</c:v>
                </c:pt>
                <c:pt idx="506">
                  <c:v>23455</c:v>
                </c:pt>
                <c:pt idx="507">
                  <c:v>23455</c:v>
                </c:pt>
                <c:pt idx="508">
                  <c:v>23455</c:v>
                </c:pt>
                <c:pt idx="509">
                  <c:v>23455</c:v>
                </c:pt>
                <c:pt idx="510">
                  <c:v>23455</c:v>
                </c:pt>
                <c:pt idx="511">
                  <c:v>23455</c:v>
                </c:pt>
                <c:pt idx="512">
                  <c:v>23455</c:v>
                </c:pt>
                <c:pt idx="513">
                  <c:v>23455</c:v>
                </c:pt>
                <c:pt idx="514">
                  <c:v>23455</c:v>
                </c:pt>
                <c:pt idx="515">
                  <c:v>23329</c:v>
                </c:pt>
                <c:pt idx="516">
                  <c:v>23329</c:v>
                </c:pt>
                <c:pt idx="517">
                  <c:v>23329</c:v>
                </c:pt>
                <c:pt idx="518">
                  <c:v>23329</c:v>
                </c:pt>
                <c:pt idx="519">
                  <c:v>23102</c:v>
                </c:pt>
                <c:pt idx="520">
                  <c:v>23102</c:v>
                </c:pt>
                <c:pt idx="521">
                  <c:v>23102</c:v>
                </c:pt>
                <c:pt idx="522">
                  <c:v>23102</c:v>
                </c:pt>
                <c:pt idx="523">
                  <c:v>23102</c:v>
                </c:pt>
                <c:pt idx="524">
                  <c:v>23102</c:v>
                </c:pt>
                <c:pt idx="525">
                  <c:v>23102</c:v>
                </c:pt>
                <c:pt idx="526">
                  <c:v>23102</c:v>
                </c:pt>
                <c:pt idx="527">
                  <c:v>23102</c:v>
                </c:pt>
                <c:pt idx="528">
                  <c:v>23102</c:v>
                </c:pt>
                <c:pt idx="529">
                  <c:v>23102</c:v>
                </c:pt>
                <c:pt idx="530">
                  <c:v>23102</c:v>
                </c:pt>
                <c:pt idx="531">
                  <c:v>23102</c:v>
                </c:pt>
                <c:pt idx="532">
                  <c:v>23102</c:v>
                </c:pt>
                <c:pt idx="533">
                  <c:v>23102</c:v>
                </c:pt>
                <c:pt idx="534">
                  <c:v>23102</c:v>
                </c:pt>
                <c:pt idx="535">
                  <c:v>23102</c:v>
                </c:pt>
                <c:pt idx="536">
                  <c:v>23102</c:v>
                </c:pt>
                <c:pt idx="537">
                  <c:v>23102</c:v>
                </c:pt>
                <c:pt idx="538">
                  <c:v>23102</c:v>
                </c:pt>
                <c:pt idx="539">
                  <c:v>23102</c:v>
                </c:pt>
                <c:pt idx="540">
                  <c:v>23102</c:v>
                </c:pt>
                <c:pt idx="541">
                  <c:v>23102</c:v>
                </c:pt>
                <c:pt idx="542">
                  <c:v>23102</c:v>
                </c:pt>
                <c:pt idx="543">
                  <c:v>23102</c:v>
                </c:pt>
                <c:pt idx="544">
                  <c:v>23102</c:v>
                </c:pt>
                <c:pt idx="545">
                  <c:v>23102</c:v>
                </c:pt>
                <c:pt idx="546">
                  <c:v>23102</c:v>
                </c:pt>
                <c:pt idx="547">
                  <c:v>23102</c:v>
                </c:pt>
                <c:pt idx="548">
                  <c:v>23102</c:v>
                </c:pt>
                <c:pt idx="549">
                  <c:v>23102</c:v>
                </c:pt>
                <c:pt idx="550">
                  <c:v>23102</c:v>
                </c:pt>
                <c:pt idx="551">
                  <c:v>23102</c:v>
                </c:pt>
                <c:pt idx="552">
                  <c:v>23102</c:v>
                </c:pt>
                <c:pt idx="553">
                  <c:v>23102</c:v>
                </c:pt>
                <c:pt idx="554">
                  <c:v>23079</c:v>
                </c:pt>
                <c:pt idx="555">
                  <c:v>23000</c:v>
                </c:pt>
                <c:pt idx="556">
                  <c:v>23000</c:v>
                </c:pt>
                <c:pt idx="557">
                  <c:v>23000</c:v>
                </c:pt>
                <c:pt idx="558">
                  <c:v>23000</c:v>
                </c:pt>
                <c:pt idx="559">
                  <c:v>22952</c:v>
                </c:pt>
                <c:pt idx="560">
                  <c:v>22860</c:v>
                </c:pt>
                <c:pt idx="561">
                  <c:v>22743</c:v>
                </c:pt>
                <c:pt idx="562">
                  <c:v>22440</c:v>
                </c:pt>
                <c:pt idx="563">
                  <c:v>22440</c:v>
                </c:pt>
                <c:pt idx="564">
                  <c:v>22440</c:v>
                </c:pt>
                <c:pt idx="565">
                  <c:v>22440</c:v>
                </c:pt>
                <c:pt idx="566">
                  <c:v>22440</c:v>
                </c:pt>
                <c:pt idx="567">
                  <c:v>22440</c:v>
                </c:pt>
                <c:pt idx="568">
                  <c:v>22053</c:v>
                </c:pt>
                <c:pt idx="569">
                  <c:v>22053</c:v>
                </c:pt>
                <c:pt idx="570">
                  <c:v>22000</c:v>
                </c:pt>
                <c:pt idx="571">
                  <c:v>21805.72</c:v>
                </c:pt>
                <c:pt idx="572">
                  <c:v>21600</c:v>
                </c:pt>
                <c:pt idx="573">
                  <c:v>21600</c:v>
                </c:pt>
                <c:pt idx="574">
                  <c:v>21600</c:v>
                </c:pt>
                <c:pt idx="575">
                  <c:v>21532</c:v>
                </c:pt>
                <c:pt idx="576">
                  <c:v>21532</c:v>
                </c:pt>
                <c:pt idx="577">
                  <c:v>21532</c:v>
                </c:pt>
                <c:pt idx="578">
                  <c:v>21532</c:v>
                </c:pt>
                <c:pt idx="579">
                  <c:v>21532</c:v>
                </c:pt>
                <c:pt idx="580">
                  <c:v>21532</c:v>
                </c:pt>
                <c:pt idx="581">
                  <c:v>21532</c:v>
                </c:pt>
                <c:pt idx="582">
                  <c:v>21532</c:v>
                </c:pt>
                <c:pt idx="583">
                  <c:v>21532</c:v>
                </c:pt>
                <c:pt idx="584">
                  <c:v>21532</c:v>
                </c:pt>
                <c:pt idx="585">
                  <c:v>21532</c:v>
                </c:pt>
                <c:pt idx="586">
                  <c:v>21532</c:v>
                </c:pt>
                <c:pt idx="587">
                  <c:v>21532</c:v>
                </c:pt>
                <c:pt idx="588">
                  <c:v>21532</c:v>
                </c:pt>
                <c:pt idx="589">
                  <c:v>21260</c:v>
                </c:pt>
                <c:pt idx="590">
                  <c:v>21260</c:v>
                </c:pt>
                <c:pt idx="591">
                  <c:v>21260</c:v>
                </c:pt>
                <c:pt idx="592">
                  <c:v>21260</c:v>
                </c:pt>
                <c:pt idx="593">
                  <c:v>21260</c:v>
                </c:pt>
                <c:pt idx="594">
                  <c:v>21044.75</c:v>
                </c:pt>
                <c:pt idx="595">
                  <c:v>20938</c:v>
                </c:pt>
                <c:pt idx="596">
                  <c:v>20938</c:v>
                </c:pt>
                <c:pt idx="597">
                  <c:v>20938</c:v>
                </c:pt>
                <c:pt idx="598">
                  <c:v>20706</c:v>
                </c:pt>
                <c:pt idx="599">
                  <c:v>20705</c:v>
                </c:pt>
                <c:pt idx="600">
                  <c:v>20704</c:v>
                </c:pt>
                <c:pt idx="601">
                  <c:v>20704</c:v>
                </c:pt>
                <c:pt idx="602">
                  <c:v>20704</c:v>
                </c:pt>
                <c:pt idx="603">
                  <c:v>20704</c:v>
                </c:pt>
                <c:pt idx="604">
                  <c:v>20704</c:v>
                </c:pt>
                <c:pt idx="605">
                  <c:v>20704</c:v>
                </c:pt>
                <c:pt idx="606">
                  <c:v>20704</c:v>
                </c:pt>
                <c:pt idx="607">
                  <c:v>20704</c:v>
                </c:pt>
                <c:pt idx="608">
                  <c:v>20704</c:v>
                </c:pt>
                <c:pt idx="609">
                  <c:v>20704</c:v>
                </c:pt>
                <c:pt idx="610">
                  <c:v>20704</c:v>
                </c:pt>
                <c:pt idx="611">
                  <c:v>20704</c:v>
                </c:pt>
                <c:pt idx="612">
                  <c:v>20704</c:v>
                </c:pt>
                <c:pt idx="613">
                  <c:v>20704</c:v>
                </c:pt>
                <c:pt idx="614">
                  <c:v>20704</c:v>
                </c:pt>
                <c:pt idx="615">
                  <c:v>20704</c:v>
                </c:pt>
                <c:pt idx="616">
                  <c:v>20704</c:v>
                </c:pt>
                <c:pt idx="617">
                  <c:v>20704</c:v>
                </c:pt>
                <c:pt idx="618">
                  <c:v>20704</c:v>
                </c:pt>
                <c:pt idx="619">
                  <c:v>20704</c:v>
                </c:pt>
                <c:pt idx="620">
                  <c:v>20704</c:v>
                </c:pt>
                <c:pt idx="621">
                  <c:v>20704</c:v>
                </c:pt>
                <c:pt idx="622">
                  <c:v>20704</c:v>
                </c:pt>
                <c:pt idx="623">
                  <c:v>20704</c:v>
                </c:pt>
                <c:pt idx="624">
                  <c:v>20704</c:v>
                </c:pt>
                <c:pt idx="625">
                  <c:v>20704</c:v>
                </c:pt>
                <c:pt idx="626">
                  <c:v>20704</c:v>
                </c:pt>
                <c:pt idx="627">
                  <c:v>20704</c:v>
                </c:pt>
                <c:pt idx="628">
                  <c:v>20704</c:v>
                </c:pt>
                <c:pt idx="629">
                  <c:v>20704</c:v>
                </c:pt>
                <c:pt idx="630">
                  <c:v>20704</c:v>
                </c:pt>
                <c:pt idx="631">
                  <c:v>20704</c:v>
                </c:pt>
                <c:pt idx="632">
                  <c:v>20704</c:v>
                </c:pt>
                <c:pt idx="633">
                  <c:v>20704</c:v>
                </c:pt>
                <c:pt idx="634">
                  <c:v>20703</c:v>
                </c:pt>
                <c:pt idx="635">
                  <c:v>20500</c:v>
                </c:pt>
                <c:pt idx="636">
                  <c:v>20090</c:v>
                </c:pt>
                <c:pt idx="637">
                  <c:v>20090</c:v>
                </c:pt>
                <c:pt idx="638">
                  <c:v>20040</c:v>
                </c:pt>
                <c:pt idx="639">
                  <c:v>20000</c:v>
                </c:pt>
                <c:pt idx="640">
                  <c:v>20000</c:v>
                </c:pt>
                <c:pt idx="641">
                  <c:v>19959</c:v>
                </c:pt>
                <c:pt idx="642">
                  <c:v>19862</c:v>
                </c:pt>
                <c:pt idx="643">
                  <c:v>19559</c:v>
                </c:pt>
                <c:pt idx="644">
                  <c:v>19501</c:v>
                </c:pt>
                <c:pt idx="645">
                  <c:v>19501</c:v>
                </c:pt>
                <c:pt idx="646">
                  <c:v>19444</c:v>
                </c:pt>
                <c:pt idx="647">
                  <c:v>19444</c:v>
                </c:pt>
                <c:pt idx="648">
                  <c:v>19422</c:v>
                </c:pt>
                <c:pt idx="649">
                  <c:v>19422</c:v>
                </c:pt>
                <c:pt idx="650">
                  <c:v>19422</c:v>
                </c:pt>
                <c:pt idx="651">
                  <c:v>19250</c:v>
                </c:pt>
                <c:pt idx="652">
                  <c:v>19042</c:v>
                </c:pt>
                <c:pt idx="653">
                  <c:v>18859</c:v>
                </c:pt>
                <c:pt idx="654">
                  <c:v>18859</c:v>
                </c:pt>
                <c:pt idx="655">
                  <c:v>18859</c:v>
                </c:pt>
                <c:pt idx="656">
                  <c:v>18859</c:v>
                </c:pt>
                <c:pt idx="657">
                  <c:v>18859</c:v>
                </c:pt>
                <c:pt idx="658">
                  <c:v>18859</c:v>
                </c:pt>
                <c:pt idx="659">
                  <c:v>18859</c:v>
                </c:pt>
                <c:pt idx="660">
                  <c:v>18859</c:v>
                </c:pt>
                <c:pt idx="661">
                  <c:v>18859</c:v>
                </c:pt>
                <c:pt idx="662">
                  <c:v>18859</c:v>
                </c:pt>
                <c:pt idx="663">
                  <c:v>18859</c:v>
                </c:pt>
                <c:pt idx="664">
                  <c:v>18859</c:v>
                </c:pt>
                <c:pt idx="665">
                  <c:v>18859</c:v>
                </c:pt>
                <c:pt idx="666">
                  <c:v>18859</c:v>
                </c:pt>
                <c:pt idx="667">
                  <c:v>18252</c:v>
                </c:pt>
                <c:pt idx="668">
                  <c:v>17457</c:v>
                </c:pt>
                <c:pt idx="669">
                  <c:v>17347.330000000002</c:v>
                </c:pt>
                <c:pt idx="670">
                  <c:v>17214</c:v>
                </c:pt>
                <c:pt idx="671">
                  <c:v>17047.57</c:v>
                </c:pt>
                <c:pt idx="672">
                  <c:v>17045.62</c:v>
                </c:pt>
                <c:pt idx="673">
                  <c:v>17000</c:v>
                </c:pt>
                <c:pt idx="674">
                  <c:v>17000</c:v>
                </c:pt>
                <c:pt idx="675">
                  <c:v>16980.53</c:v>
                </c:pt>
                <c:pt idx="676">
                  <c:v>16954</c:v>
                </c:pt>
                <c:pt idx="677">
                  <c:v>16954</c:v>
                </c:pt>
                <c:pt idx="678">
                  <c:v>16954</c:v>
                </c:pt>
                <c:pt idx="679">
                  <c:v>16805</c:v>
                </c:pt>
                <c:pt idx="680">
                  <c:v>16800</c:v>
                </c:pt>
                <c:pt idx="681">
                  <c:v>16790</c:v>
                </c:pt>
                <c:pt idx="682">
                  <c:v>16790</c:v>
                </c:pt>
                <c:pt idx="683">
                  <c:v>16790</c:v>
                </c:pt>
                <c:pt idx="684">
                  <c:v>16790</c:v>
                </c:pt>
                <c:pt idx="685">
                  <c:v>16790</c:v>
                </c:pt>
                <c:pt idx="686">
                  <c:v>16790</c:v>
                </c:pt>
                <c:pt idx="687">
                  <c:v>16790</c:v>
                </c:pt>
                <c:pt idx="688">
                  <c:v>16790</c:v>
                </c:pt>
                <c:pt idx="689">
                  <c:v>16790</c:v>
                </c:pt>
                <c:pt idx="690">
                  <c:v>16790</c:v>
                </c:pt>
                <c:pt idx="691">
                  <c:v>16790</c:v>
                </c:pt>
                <c:pt idx="692">
                  <c:v>16790</c:v>
                </c:pt>
                <c:pt idx="693">
                  <c:v>16790</c:v>
                </c:pt>
                <c:pt idx="694">
                  <c:v>16790</c:v>
                </c:pt>
                <c:pt idx="695">
                  <c:v>16790</c:v>
                </c:pt>
                <c:pt idx="696">
                  <c:v>16790</c:v>
                </c:pt>
                <c:pt idx="697">
                  <c:v>16790</c:v>
                </c:pt>
                <c:pt idx="698">
                  <c:v>16790</c:v>
                </c:pt>
                <c:pt idx="699">
                  <c:v>16790</c:v>
                </c:pt>
                <c:pt idx="700">
                  <c:v>16780</c:v>
                </c:pt>
                <c:pt idx="701">
                  <c:v>16353</c:v>
                </c:pt>
                <c:pt idx="702">
                  <c:v>16353</c:v>
                </c:pt>
                <c:pt idx="703">
                  <c:v>16320</c:v>
                </c:pt>
                <c:pt idx="704">
                  <c:v>16110</c:v>
                </c:pt>
                <c:pt idx="705">
                  <c:v>16081.43</c:v>
                </c:pt>
                <c:pt idx="706">
                  <c:v>16000</c:v>
                </c:pt>
                <c:pt idx="707">
                  <c:v>15995</c:v>
                </c:pt>
                <c:pt idx="708">
                  <c:v>15945</c:v>
                </c:pt>
                <c:pt idx="709">
                  <c:v>15945</c:v>
                </c:pt>
                <c:pt idx="710">
                  <c:v>15945</c:v>
                </c:pt>
                <c:pt idx="711">
                  <c:v>15945</c:v>
                </c:pt>
                <c:pt idx="712">
                  <c:v>15914</c:v>
                </c:pt>
                <c:pt idx="713">
                  <c:v>15914</c:v>
                </c:pt>
                <c:pt idx="714">
                  <c:v>15914</c:v>
                </c:pt>
                <c:pt idx="715">
                  <c:v>15914</c:v>
                </c:pt>
                <c:pt idx="716">
                  <c:v>15914</c:v>
                </c:pt>
                <c:pt idx="717">
                  <c:v>15914</c:v>
                </c:pt>
                <c:pt idx="718">
                  <c:v>15914</c:v>
                </c:pt>
                <c:pt idx="719">
                  <c:v>15914</c:v>
                </c:pt>
                <c:pt idx="720">
                  <c:v>15914</c:v>
                </c:pt>
                <c:pt idx="721">
                  <c:v>15914</c:v>
                </c:pt>
                <c:pt idx="722">
                  <c:v>15914</c:v>
                </c:pt>
                <c:pt idx="723">
                  <c:v>15900</c:v>
                </c:pt>
                <c:pt idx="724">
                  <c:v>15900</c:v>
                </c:pt>
                <c:pt idx="725">
                  <c:v>15900</c:v>
                </c:pt>
                <c:pt idx="726">
                  <c:v>15900</c:v>
                </c:pt>
                <c:pt idx="727">
                  <c:v>15900</c:v>
                </c:pt>
                <c:pt idx="728">
                  <c:v>15900</c:v>
                </c:pt>
                <c:pt idx="729">
                  <c:v>15900</c:v>
                </c:pt>
                <c:pt idx="730">
                  <c:v>15700</c:v>
                </c:pt>
                <c:pt idx="731">
                  <c:v>15600</c:v>
                </c:pt>
                <c:pt idx="732">
                  <c:v>15418</c:v>
                </c:pt>
                <c:pt idx="733">
                  <c:v>15418</c:v>
                </c:pt>
                <c:pt idx="734">
                  <c:v>15418</c:v>
                </c:pt>
                <c:pt idx="735">
                  <c:v>15400</c:v>
                </c:pt>
                <c:pt idx="736">
                  <c:v>15400</c:v>
                </c:pt>
                <c:pt idx="737">
                  <c:v>15400</c:v>
                </c:pt>
                <c:pt idx="738">
                  <c:v>15250</c:v>
                </c:pt>
                <c:pt idx="739">
                  <c:v>15164</c:v>
                </c:pt>
                <c:pt idx="740">
                  <c:v>15164</c:v>
                </c:pt>
                <c:pt idx="741">
                  <c:v>15164</c:v>
                </c:pt>
                <c:pt idx="742">
                  <c:v>15000</c:v>
                </c:pt>
                <c:pt idx="743">
                  <c:v>15000</c:v>
                </c:pt>
                <c:pt idx="744">
                  <c:v>15000</c:v>
                </c:pt>
                <c:pt idx="745">
                  <c:v>14650</c:v>
                </c:pt>
                <c:pt idx="746">
                  <c:v>14650</c:v>
                </c:pt>
                <c:pt idx="747">
                  <c:v>14531</c:v>
                </c:pt>
                <c:pt idx="748">
                  <c:v>14360</c:v>
                </c:pt>
                <c:pt idx="749">
                  <c:v>14360</c:v>
                </c:pt>
                <c:pt idx="750">
                  <c:v>14360</c:v>
                </c:pt>
                <c:pt idx="751">
                  <c:v>14360</c:v>
                </c:pt>
                <c:pt idx="752">
                  <c:v>14360</c:v>
                </c:pt>
                <c:pt idx="753">
                  <c:v>14360</c:v>
                </c:pt>
                <c:pt idx="754">
                  <c:v>14360</c:v>
                </c:pt>
                <c:pt idx="755">
                  <c:v>14360</c:v>
                </c:pt>
                <c:pt idx="756">
                  <c:v>14360</c:v>
                </c:pt>
                <c:pt idx="757">
                  <c:v>14360</c:v>
                </c:pt>
                <c:pt idx="758">
                  <c:v>14290</c:v>
                </c:pt>
                <c:pt idx="759">
                  <c:v>14097</c:v>
                </c:pt>
                <c:pt idx="760">
                  <c:v>14000</c:v>
                </c:pt>
                <c:pt idx="761">
                  <c:v>14000</c:v>
                </c:pt>
                <c:pt idx="762">
                  <c:v>13993</c:v>
                </c:pt>
                <c:pt idx="763">
                  <c:v>13993</c:v>
                </c:pt>
                <c:pt idx="764">
                  <c:v>13993</c:v>
                </c:pt>
                <c:pt idx="765">
                  <c:v>13993</c:v>
                </c:pt>
                <c:pt idx="766">
                  <c:v>13993</c:v>
                </c:pt>
                <c:pt idx="767">
                  <c:v>13993</c:v>
                </c:pt>
                <c:pt idx="768">
                  <c:v>13993</c:v>
                </c:pt>
                <c:pt idx="769">
                  <c:v>13993</c:v>
                </c:pt>
                <c:pt idx="770">
                  <c:v>13993</c:v>
                </c:pt>
                <c:pt idx="771">
                  <c:v>13993</c:v>
                </c:pt>
                <c:pt idx="772">
                  <c:v>13993</c:v>
                </c:pt>
                <c:pt idx="773">
                  <c:v>13993</c:v>
                </c:pt>
                <c:pt idx="774">
                  <c:v>13920</c:v>
                </c:pt>
                <c:pt idx="775">
                  <c:v>13913</c:v>
                </c:pt>
                <c:pt idx="776">
                  <c:v>13913</c:v>
                </c:pt>
                <c:pt idx="777">
                  <c:v>13913</c:v>
                </c:pt>
                <c:pt idx="778">
                  <c:v>13913</c:v>
                </c:pt>
                <c:pt idx="779">
                  <c:v>13910.61</c:v>
                </c:pt>
                <c:pt idx="780">
                  <c:v>13500</c:v>
                </c:pt>
                <c:pt idx="781">
                  <c:v>13263.39</c:v>
                </c:pt>
                <c:pt idx="782">
                  <c:v>13212.26</c:v>
                </c:pt>
                <c:pt idx="783">
                  <c:v>13000</c:v>
                </c:pt>
                <c:pt idx="784">
                  <c:v>13000</c:v>
                </c:pt>
                <c:pt idx="785">
                  <c:v>13000</c:v>
                </c:pt>
                <c:pt idx="786">
                  <c:v>13000</c:v>
                </c:pt>
                <c:pt idx="787">
                  <c:v>13000</c:v>
                </c:pt>
                <c:pt idx="788">
                  <c:v>13000</c:v>
                </c:pt>
                <c:pt idx="789">
                  <c:v>13000</c:v>
                </c:pt>
                <c:pt idx="790">
                  <c:v>13000</c:v>
                </c:pt>
                <c:pt idx="791">
                  <c:v>12948</c:v>
                </c:pt>
                <c:pt idx="792">
                  <c:v>12948</c:v>
                </c:pt>
                <c:pt idx="793">
                  <c:v>12948</c:v>
                </c:pt>
                <c:pt idx="794">
                  <c:v>12948</c:v>
                </c:pt>
                <c:pt idx="795">
                  <c:v>12586.0512</c:v>
                </c:pt>
                <c:pt idx="796">
                  <c:v>12519</c:v>
                </c:pt>
                <c:pt idx="797">
                  <c:v>12519</c:v>
                </c:pt>
                <c:pt idx="798">
                  <c:v>12519</c:v>
                </c:pt>
                <c:pt idx="799">
                  <c:v>12500</c:v>
                </c:pt>
                <c:pt idx="800">
                  <c:v>12370</c:v>
                </c:pt>
                <c:pt idx="801">
                  <c:v>12370</c:v>
                </c:pt>
                <c:pt idx="802">
                  <c:v>12370</c:v>
                </c:pt>
                <c:pt idx="803">
                  <c:v>12370</c:v>
                </c:pt>
                <c:pt idx="804">
                  <c:v>12370</c:v>
                </c:pt>
                <c:pt idx="805">
                  <c:v>12370</c:v>
                </c:pt>
                <c:pt idx="806">
                  <c:v>12370</c:v>
                </c:pt>
                <c:pt idx="807">
                  <c:v>12370</c:v>
                </c:pt>
                <c:pt idx="808">
                  <c:v>12370</c:v>
                </c:pt>
                <c:pt idx="809">
                  <c:v>12370</c:v>
                </c:pt>
                <c:pt idx="810">
                  <c:v>12370</c:v>
                </c:pt>
                <c:pt idx="811">
                  <c:v>12370</c:v>
                </c:pt>
                <c:pt idx="812">
                  <c:v>12370</c:v>
                </c:pt>
                <c:pt idx="813">
                  <c:v>12370</c:v>
                </c:pt>
                <c:pt idx="814">
                  <c:v>12370</c:v>
                </c:pt>
                <c:pt idx="815">
                  <c:v>12370</c:v>
                </c:pt>
                <c:pt idx="816">
                  <c:v>12370</c:v>
                </c:pt>
                <c:pt idx="817">
                  <c:v>12370</c:v>
                </c:pt>
                <c:pt idx="818">
                  <c:v>12370</c:v>
                </c:pt>
                <c:pt idx="819">
                  <c:v>12370</c:v>
                </c:pt>
                <c:pt idx="820">
                  <c:v>12370</c:v>
                </c:pt>
                <c:pt idx="821">
                  <c:v>12370</c:v>
                </c:pt>
                <c:pt idx="822">
                  <c:v>12370</c:v>
                </c:pt>
                <c:pt idx="823">
                  <c:v>12370</c:v>
                </c:pt>
                <c:pt idx="824">
                  <c:v>12370</c:v>
                </c:pt>
                <c:pt idx="825">
                  <c:v>12370</c:v>
                </c:pt>
                <c:pt idx="826">
                  <c:v>12370</c:v>
                </c:pt>
                <c:pt idx="827">
                  <c:v>12345.92</c:v>
                </c:pt>
                <c:pt idx="828">
                  <c:v>12300</c:v>
                </c:pt>
                <c:pt idx="829">
                  <c:v>12300</c:v>
                </c:pt>
                <c:pt idx="830">
                  <c:v>12300</c:v>
                </c:pt>
                <c:pt idx="831">
                  <c:v>12300</c:v>
                </c:pt>
                <c:pt idx="832">
                  <c:v>12300</c:v>
                </c:pt>
                <c:pt idx="833">
                  <c:v>12300</c:v>
                </c:pt>
                <c:pt idx="834">
                  <c:v>12300</c:v>
                </c:pt>
                <c:pt idx="835">
                  <c:v>12300</c:v>
                </c:pt>
                <c:pt idx="836">
                  <c:v>12300</c:v>
                </c:pt>
                <c:pt idx="837">
                  <c:v>12300</c:v>
                </c:pt>
                <c:pt idx="838">
                  <c:v>12300</c:v>
                </c:pt>
                <c:pt idx="839">
                  <c:v>12128</c:v>
                </c:pt>
                <c:pt idx="840">
                  <c:v>12097</c:v>
                </c:pt>
                <c:pt idx="841">
                  <c:v>12031</c:v>
                </c:pt>
                <c:pt idx="842">
                  <c:v>11810</c:v>
                </c:pt>
                <c:pt idx="843">
                  <c:v>11810</c:v>
                </c:pt>
                <c:pt idx="844">
                  <c:v>11810</c:v>
                </c:pt>
                <c:pt idx="845">
                  <c:v>11800</c:v>
                </c:pt>
                <c:pt idx="846">
                  <c:v>11800</c:v>
                </c:pt>
                <c:pt idx="847">
                  <c:v>11476</c:v>
                </c:pt>
                <c:pt idx="848">
                  <c:v>11476</c:v>
                </c:pt>
                <c:pt idx="849">
                  <c:v>11476</c:v>
                </c:pt>
                <c:pt idx="850">
                  <c:v>11476</c:v>
                </c:pt>
                <c:pt idx="851">
                  <c:v>11374.4</c:v>
                </c:pt>
                <c:pt idx="852">
                  <c:v>11037.22</c:v>
                </c:pt>
                <c:pt idx="853">
                  <c:v>11000</c:v>
                </c:pt>
                <c:pt idx="854">
                  <c:v>11000</c:v>
                </c:pt>
                <c:pt idx="855">
                  <c:v>10989</c:v>
                </c:pt>
                <c:pt idx="856">
                  <c:v>10961</c:v>
                </c:pt>
                <c:pt idx="857">
                  <c:v>10961</c:v>
                </c:pt>
                <c:pt idx="858">
                  <c:v>10961</c:v>
                </c:pt>
                <c:pt idx="859">
                  <c:v>10961</c:v>
                </c:pt>
                <c:pt idx="860">
                  <c:v>10961</c:v>
                </c:pt>
                <c:pt idx="861">
                  <c:v>10961</c:v>
                </c:pt>
                <c:pt idx="862">
                  <c:v>10961</c:v>
                </c:pt>
                <c:pt idx="863">
                  <c:v>10961</c:v>
                </c:pt>
                <c:pt idx="864">
                  <c:v>10865</c:v>
                </c:pt>
                <c:pt idx="865">
                  <c:v>10865</c:v>
                </c:pt>
                <c:pt idx="866">
                  <c:v>10852.67</c:v>
                </c:pt>
                <c:pt idx="867">
                  <c:v>10692</c:v>
                </c:pt>
                <c:pt idx="868">
                  <c:v>10692</c:v>
                </c:pt>
                <c:pt idx="869">
                  <c:v>10692</c:v>
                </c:pt>
                <c:pt idx="870">
                  <c:v>10630.06</c:v>
                </c:pt>
                <c:pt idx="871">
                  <c:v>10630.06</c:v>
                </c:pt>
                <c:pt idx="872">
                  <c:v>10630</c:v>
                </c:pt>
                <c:pt idx="873">
                  <c:v>10630</c:v>
                </c:pt>
                <c:pt idx="874">
                  <c:v>10630</c:v>
                </c:pt>
                <c:pt idx="875">
                  <c:v>10630</c:v>
                </c:pt>
                <c:pt idx="876">
                  <c:v>10630</c:v>
                </c:pt>
                <c:pt idx="877">
                  <c:v>10630</c:v>
                </c:pt>
                <c:pt idx="878">
                  <c:v>10630</c:v>
                </c:pt>
                <c:pt idx="879">
                  <c:v>10630</c:v>
                </c:pt>
                <c:pt idx="880">
                  <c:v>10620</c:v>
                </c:pt>
                <c:pt idx="881">
                  <c:v>10615</c:v>
                </c:pt>
                <c:pt idx="882">
                  <c:v>10615</c:v>
                </c:pt>
                <c:pt idx="883">
                  <c:v>10615</c:v>
                </c:pt>
                <c:pt idx="884">
                  <c:v>10615</c:v>
                </c:pt>
                <c:pt idx="885">
                  <c:v>10494</c:v>
                </c:pt>
                <c:pt idx="886">
                  <c:v>10494</c:v>
                </c:pt>
                <c:pt idx="887">
                  <c:v>10493.33</c:v>
                </c:pt>
                <c:pt idx="888">
                  <c:v>10000</c:v>
                </c:pt>
                <c:pt idx="889">
                  <c:v>10000</c:v>
                </c:pt>
                <c:pt idx="890">
                  <c:v>10000</c:v>
                </c:pt>
                <c:pt idx="891">
                  <c:v>10000</c:v>
                </c:pt>
                <c:pt idx="892">
                  <c:v>10000</c:v>
                </c:pt>
                <c:pt idx="893">
                  <c:v>10000</c:v>
                </c:pt>
                <c:pt idx="894">
                  <c:v>9900</c:v>
                </c:pt>
                <c:pt idx="895">
                  <c:v>9841</c:v>
                </c:pt>
                <c:pt idx="896">
                  <c:v>9841</c:v>
                </c:pt>
                <c:pt idx="897">
                  <c:v>9841</c:v>
                </c:pt>
                <c:pt idx="898">
                  <c:v>9802</c:v>
                </c:pt>
                <c:pt idx="899">
                  <c:v>9802</c:v>
                </c:pt>
                <c:pt idx="900">
                  <c:v>9800</c:v>
                </c:pt>
                <c:pt idx="901">
                  <c:v>9722</c:v>
                </c:pt>
                <c:pt idx="902">
                  <c:v>9722</c:v>
                </c:pt>
                <c:pt idx="903">
                  <c:v>9722</c:v>
                </c:pt>
                <c:pt idx="904">
                  <c:v>9722</c:v>
                </c:pt>
                <c:pt idx="905">
                  <c:v>9722</c:v>
                </c:pt>
                <c:pt idx="906">
                  <c:v>9722</c:v>
                </c:pt>
                <c:pt idx="907">
                  <c:v>9722</c:v>
                </c:pt>
                <c:pt idx="908">
                  <c:v>9722</c:v>
                </c:pt>
                <c:pt idx="909">
                  <c:v>9722</c:v>
                </c:pt>
                <c:pt idx="910">
                  <c:v>9722</c:v>
                </c:pt>
                <c:pt idx="911">
                  <c:v>9722</c:v>
                </c:pt>
                <c:pt idx="912">
                  <c:v>9722</c:v>
                </c:pt>
                <c:pt idx="913">
                  <c:v>9722</c:v>
                </c:pt>
                <c:pt idx="914">
                  <c:v>9569</c:v>
                </c:pt>
                <c:pt idx="915">
                  <c:v>9569</c:v>
                </c:pt>
                <c:pt idx="916">
                  <c:v>9562</c:v>
                </c:pt>
                <c:pt idx="917">
                  <c:v>9312.43</c:v>
                </c:pt>
                <c:pt idx="918">
                  <c:v>9312.43</c:v>
                </c:pt>
                <c:pt idx="919">
                  <c:v>9064</c:v>
                </c:pt>
                <c:pt idx="920">
                  <c:v>9064</c:v>
                </c:pt>
                <c:pt idx="921">
                  <c:v>9064</c:v>
                </c:pt>
                <c:pt idx="922">
                  <c:v>9064</c:v>
                </c:pt>
                <c:pt idx="923">
                  <c:v>9064</c:v>
                </c:pt>
                <c:pt idx="924">
                  <c:v>9064</c:v>
                </c:pt>
                <c:pt idx="925">
                  <c:v>9064</c:v>
                </c:pt>
                <c:pt idx="926">
                  <c:v>9064</c:v>
                </c:pt>
                <c:pt idx="927">
                  <c:v>9064</c:v>
                </c:pt>
                <c:pt idx="928">
                  <c:v>9064</c:v>
                </c:pt>
                <c:pt idx="929">
                  <c:v>9064</c:v>
                </c:pt>
                <c:pt idx="930">
                  <c:v>9064</c:v>
                </c:pt>
                <c:pt idx="931">
                  <c:v>9064</c:v>
                </c:pt>
                <c:pt idx="932">
                  <c:v>9064</c:v>
                </c:pt>
                <c:pt idx="933">
                  <c:v>9064</c:v>
                </c:pt>
                <c:pt idx="934">
                  <c:v>9000</c:v>
                </c:pt>
                <c:pt idx="935">
                  <c:v>8919</c:v>
                </c:pt>
                <c:pt idx="936">
                  <c:v>8919</c:v>
                </c:pt>
                <c:pt idx="937">
                  <c:v>8919</c:v>
                </c:pt>
                <c:pt idx="938">
                  <c:v>8919</c:v>
                </c:pt>
                <c:pt idx="939">
                  <c:v>8919</c:v>
                </c:pt>
                <c:pt idx="940">
                  <c:v>8919</c:v>
                </c:pt>
                <c:pt idx="941">
                  <c:v>8919</c:v>
                </c:pt>
                <c:pt idx="942">
                  <c:v>8919</c:v>
                </c:pt>
                <c:pt idx="943">
                  <c:v>8919</c:v>
                </c:pt>
                <c:pt idx="944">
                  <c:v>8919</c:v>
                </c:pt>
                <c:pt idx="945">
                  <c:v>8808.16</c:v>
                </c:pt>
                <c:pt idx="946">
                  <c:v>8790</c:v>
                </c:pt>
                <c:pt idx="947">
                  <c:v>8790</c:v>
                </c:pt>
                <c:pt idx="948">
                  <c:v>8790</c:v>
                </c:pt>
                <c:pt idx="949">
                  <c:v>8790</c:v>
                </c:pt>
                <c:pt idx="950">
                  <c:v>8790</c:v>
                </c:pt>
                <c:pt idx="951">
                  <c:v>8753</c:v>
                </c:pt>
                <c:pt idx="952">
                  <c:v>8605</c:v>
                </c:pt>
                <c:pt idx="953">
                  <c:v>8605</c:v>
                </c:pt>
                <c:pt idx="954">
                  <c:v>8428.59</c:v>
                </c:pt>
                <c:pt idx="955">
                  <c:v>8428.59</c:v>
                </c:pt>
                <c:pt idx="956">
                  <c:v>8428.59</c:v>
                </c:pt>
                <c:pt idx="957">
                  <c:v>8403.7999999999993</c:v>
                </c:pt>
                <c:pt idx="958">
                  <c:v>8403.7999999999993</c:v>
                </c:pt>
                <c:pt idx="959">
                  <c:v>8340.69</c:v>
                </c:pt>
                <c:pt idx="960">
                  <c:v>8340.69</c:v>
                </c:pt>
                <c:pt idx="961">
                  <c:v>8340.69</c:v>
                </c:pt>
                <c:pt idx="962">
                  <c:v>8308.7000000000007</c:v>
                </c:pt>
                <c:pt idx="963">
                  <c:v>8290.81</c:v>
                </c:pt>
                <c:pt idx="964">
                  <c:v>8290.81</c:v>
                </c:pt>
                <c:pt idx="965">
                  <c:v>8042.23</c:v>
                </c:pt>
                <c:pt idx="966">
                  <c:v>8000</c:v>
                </c:pt>
                <c:pt idx="967">
                  <c:v>8000</c:v>
                </c:pt>
                <c:pt idx="968">
                  <c:v>7754</c:v>
                </c:pt>
                <c:pt idx="969">
                  <c:v>7754</c:v>
                </c:pt>
                <c:pt idx="970">
                  <c:v>7500</c:v>
                </c:pt>
                <c:pt idx="971">
                  <c:v>7356.25</c:v>
                </c:pt>
                <c:pt idx="972">
                  <c:v>7356.25</c:v>
                </c:pt>
                <c:pt idx="973">
                  <c:v>7356.25</c:v>
                </c:pt>
                <c:pt idx="974">
                  <c:v>7356.25</c:v>
                </c:pt>
                <c:pt idx="975">
                  <c:v>7356.25</c:v>
                </c:pt>
                <c:pt idx="976">
                  <c:v>7356.25</c:v>
                </c:pt>
                <c:pt idx="977">
                  <c:v>7356.25</c:v>
                </c:pt>
                <c:pt idx="978">
                  <c:v>7356.25</c:v>
                </c:pt>
                <c:pt idx="979">
                  <c:v>7356.25</c:v>
                </c:pt>
                <c:pt idx="980">
                  <c:v>7356.25</c:v>
                </c:pt>
                <c:pt idx="981">
                  <c:v>7325</c:v>
                </c:pt>
                <c:pt idx="982">
                  <c:v>7325</c:v>
                </c:pt>
                <c:pt idx="983">
                  <c:v>7325</c:v>
                </c:pt>
                <c:pt idx="984">
                  <c:v>7250</c:v>
                </c:pt>
                <c:pt idx="985">
                  <c:v>7238</c:v>
                </c:pt>
                <c:pt idx="986">
                  <c:v>7238</c:v>
                </c:pt>
                <c:pt idx="987">
                  <c:v>7238</c:v>
                </c:pt>
                <c:pt idx="988">
                  <c:v>7238</c:v>
                </c:pt>
                <c:pt idx="989">
                  <c:v>7238</c:v>
                </c:pt>
                <c:pt idx="990">
                  <c:v>7238</c:v>
                </c:pt>
                <c:pt idx="991">
                  <c:v>7238</c:v>
                </c:pt>
                <c:pt idx="992">
                  <c:v>7238</c:v>
                </c:pt>
                <c:pt idx="993">
                  <c:v>7238</c:v>
                </c:pt>
                <c:pt idx="994">
                  <c:v>7238</c:v>
                </c:pt>
                <c:pt idx="995">
                  <c:v>7238</c:v>
                </c:pt>
                <c:pt idx="996">
                  <c:v>7238</c:v>
                </c:pt>
                <c:pt idx="997">
                  <c:v>7238</c:v>
                </c:pt>
                <c:pt idx="998">
                  <c:v>7238</c:v>
                </c:pt>
                <c:pt idx="999">
                  <c:v>7238</c:v>
                </c:pt>
                <c:pt idx="1000">
                  <c:v>7238</c:v>
                </c:pt>
                <c:pt idx="1001">
                  <c:v>7238</c:v>
                </c:pt>
                <c:pt idx="1002">
                  <c:v>7238</c:v>
                </c:pt>
                <c:pt idx="1003">
                  <c:v>7238</c:v>
                </c:pt>
                <c:pt idx="1004">
                  <c:v>7238</c:v>
                </c:pt>
                <c:pt idx="1005">
                  <c:v>7238</c:v>
                </c:pt>
                <c:pt idx="1006">
                  <c:v>7238</c:v>
                </c:pt>
                <c:pt idx="1007">
                  <c:v>7238</c:v>
                </c:pt>
                <c:pt idx="1008">
                  <c:v>7238</c:v>
                </c:pt>
                <c:pt idx="1009">
                  <c:v>7238</c:v>
                </c:pt>
                <c:pt idx="1010">
                  <c:v>7238</c:v>
                </c:pt>
                <c:pt idx="1011">
                  <c:v>7238</c:v>
                </c:pt>
                <c:pt idx="1012">
                  <c:v>7238</c:v>
                </c:pt>
                <c:pt idx="1013">
                  <c:v>7238</c:v>
                </c:pt>
                <c:pt idx="1014">
                  <c:v>7238</c:v>
                </c:pt>
                <c:pt idx="1015">
                  <c:v>7238</c:v>
                </c:pt>
                <c:pt idx="1016">
                  <c:v>7238</c:v>
                </c:pt>
                <c:pt idx="1017">
                  <c:v>7238</c:v>
                </c:pt>
                <c:pt idx="1018">
                  <c:v>7238</c:v>
                </c:pt>
                <c:pt idx="1019">
                  <c:v>7238</c:v>
                </c:pt>
                <c:pt idx="1020">
                  <c:v>7238</c:v>
                </c:pt>
                <c:pt idx="1021">
                  <c:v>7238</c:v>
                </c:pt>
                <c:pt idx="1022">
                  <c:v>7238</c:v>
                </c:pt>
                <c:pt idx="1023">
                  <c:v>7238</c:v>
                </c:pt>
                <c:pt idx="1024">
                  <c:v>7238</c:v>
                </c:pt>
                <c:pt idx="1025">
                  <c:v>7238</c:v>
                </c:pt>
                <c:pt idx="1026">
                  <c:v>7238</c:v>
                </c:pt>
                <c:pt idx="1027">
                  <c:v>7238</c:v>
                </c:pt>
                <c:pt idx="1028">
                  <c:v>7238</c:v>
                </c:pt>
                <c:pt idx="1029">
                  <c:v>7238</c:v>
                </c:pt>
                <c:pt idx="1030">
                  <c:v>7238</c:v>
                </c:pt>
                <c:pt idx="1031">
                  <c:v>7238</c:v>
                </c:pt>
                <c:pt idx="1032">
                  <c:v>7113</c:v>
                </c:pt>
                <c:pt idx="1033">
                  <c:v>7098</c:v>
                </c:pt>
                <c:pt idx="1034">
                  <c:v>7000</c:v>
                </c:pt>
                <c:pt idx="1035">
                  <c:v>6846</c:v>
                </c:pt>
                <c:pt idx="1036">
                  <c:v>6579.68</c:v>
                </c:pt>
                <c:pt idx="1037">
                  <c:v>6558</c:v>
                </c:pt>
                <c:pt idx="1038">
                  <c:v>6558</c:v>
                </c:pt>
                <c:pt idx="1039">
                  <c:v>6558</c:v>
                </c:pt>
                <c:pt idx="1040">
                  <c:v>6558</c:v>
                </c:pt>
                <c:pt idx="1041">
                  <c:v>6558</c:v>
                </c:pt>
                <c:pt idx="1042">
                  <c:v>6558</c:v>
                </c:pt>
                <c:pt idx="1043">
                  <c:v>6558</c:v>
                </c:pt>
                <c:pt idx="1044">
                  <c:v>6558</c:v>
                </c:pt>
                <c:pt idx="1045">
                  <c:v>6558</c:v>
                </c:pt>
                <c:pt idx="1046">
                  <c:v>6558</c:v>
                </c:pt>
                <c:pt idx="1047">
                  <c:v>6558</c:v>
                </c:pt>
                <c:pt idx="1048">
                  <c:v>6558</c:v>
                </c:pt>
                <c:pt idx="1049">
                  <c:v>6558</c:v>
                </c:pt>
                <c:pt idx="1050">
                  <c:v>6558</c:v>
                </c:pt>
                <c:pt idx="1051">
                  <c:v>6558</c:v>
                </c:pt>
                <c:pt idx="1052">
                  <c:v>6558</c:v>
                </c:pt>
                <c:pt idx="1053">
                  <c:v>6558</c:v>
                </c:pt>
                <c:pt idx="1054">
                  <c:v>6558</c:v>
                </c:pt>
                <c:pt idx="1055">
                  <c:v>6558</c:v>
                </c:pt>
                <c:pt idx="1056">
                  <c:v>6558</c:v>
                </c:pt>
                <c:pt idx="1057">
                  <c:v>6500.16</c:v>
                </c:pt>
                <c:pt idx="1058">
                  <c:v>6500</c:v>
                </c:pt>
                <c:pt idx="1059">
                  <c:v>6474</c:v>
                </c:pt>
                <c:pt idx="1060">
                  <c:v>6474</c:v>
                </c:pt>
                <c:pt idx="1061">
                  <c:v>6474</c:v>
                </c:pt>
                <c:pt idx="1062">
                  <c:v>6474</c:v>
                </c:pt>
                <c:pt idx="1063">
                  <c:v>6474</c:v>
                </c:pt>
                <c:pt idx="1064">
                  <c:v>6474</c:v>
                </c:pt>
                <c:pt idx="1065">
                  <c:v>6474</c:v>
                </c:pt>
                <c:pt idx="1066">
                  <c:v>6474</c:v>
                </c:pt>
                <c:pt idx="1067">
                  <c:v>6474</c:v>
                </c:pt>
                <c:pt idx="1068">
                  <c:v>6474</c:v>
                </c:pt>
                <c:pt idx="1069">
                  <c:v>6474</c:v>
                </c:pt>
                <c:pt idx="1070">
                  <c:v>6474</c:v>
                </c:pt>
                <c:pt idx="1071">
                  <c:v>6474</c:v>
                </c:pt>
                <c:pt idx="1072">
                  <c:v>6474</c:v>
                </c:pt>
                <c:pt idx="1073">
                  <c:v>6474</c:v>
                </c:pt>
                <c:pt idx="1074">
                  <c:v>6474</c:v>
                </c:pt>
                <c:pt idx="1075">
                  <c:v>6474</c:v>
                </c:pt>
                <c:pt idx="1076">
                  <c:v>6474</c:v>
                </c:pt>
                <c:pt idx="1077">
                  <c:v>6474</c:v>
                </c:pt>
                <c:pt idx="1078">
                  <c:v>6474</c:v>
                </c:pt>
                <c:pt idx="1079">
                  <c:v>6474</c:v>
                </c:pt>
                <c:pt idx="1080">
                  <c:v>6474</c:v>
                </c:pt>
                <c:pt idx="1081">
                  <c:v>6474</c:v>
                </c:pt>
                <c:pt idx="1082">
                  <c:v>6474</c:v>
                </c:pt>
                <c:pt idx="1083">
                  <c:v>6474</c:v>
                </c:pt>
                <c:pt idx="1084">
                  <c:v>6474</c:v>
                </c:pt>
                <c:pt idx="1085">
                  <c:v>6474</c:v>
                </c:pt>
                <c:pt idx="1086">
                  <c:v>6474</c:v>
                </c:pt>
                <c:pt idx="1087">
                  <c:v>6474</c:v>
                </c:pt>
                <c:pt idx="1088">
                  <c:v>6376.36</c:v>
                </c:pt>
                <c:pt idx="1089">
                  <c:v>6280</c:v>
                </c:pt>
                <c:pt idx="1090">
                  <c:v>6200</c:v>
                </c:pt>
                <c:pt idx="1091">
                  <c:v>6107.95</c:v>
                </c:pt>
                <c:pt idx="1092">
                  <c:v>6092</c:v>
                </c:pt>
                <c:pt idx="1093">
                  <c:v>6000</c:v>
                </c:pt>
                <c:pt idx="1094">
                  <c:v>6000</c:v>
                </c:pt>
                <c:pt idx="1095">
                  <c:v>5738</c:v>
                </c:pt>
                <c:pt idx="1096">
                  <c:v>5500</c:v>
                </c:pt>
                <c:pt idx="1097">
                  <c:v>5472</c:v>
                </c:pt>
                <c:pt idx="1098">
                  <c:v>5472</c:v>
                </c:pt>
                <c:pt idx="1099">
                  <c:v>5472</c:v>
                </c:pt>
                <c:pt idx="1100">
                  <c:v>5451.43</c:v>
                </c:pt>
                <c:pt idx="1101">
                  <c:v>5451</c:v>
                </c:pt>
                <c:pt idx="1102">
                  <c:v>5451</c:v>
                </c:pt>
                <c:pt idx="1103">
                  <c:v>5315</c:v>
                </c:pt>
                <c:pt idx="1104">
                  <c:v>5315</c:v>
                </c:pt>
                <c:pt idx="1105">
                  <c:v>5315</c:v>
                </c:pt>
                <c:pt idx="1106">
                  <c:v>5315</c:v>
                </c:pt>
                <c:pt idx="1107">
                  <c:v>5315</c:v>
                </c:pt>
                <c:pt idx="1108">
                  <c:v>5315</c:v>
                </c:pt>
                <c:pt idx="1109">
                  <c:v>5315</c:v>
                </c:pt>
                <c:pt idx="1110">
                  <c:v>5315</c:v>
                </c:pt>
                <c:pt idx="1111">
                  <c:v>5315</c:v>
                </c:pt>
                <c:pt idx="1112">
                  <c:v>5315</c:v>
                </c:pt>
                <c:pt idx="1113">
                  <c:v>5315</c:v>
                </c:pt>
                <c:pt idx="1114">
                  <c:v>5315</c:v>
                </c:pt>
                <c:pt idx="1115">
                  <c:v>5315</c:v>
                </c:pt>
                <c:pt idx="1116">
                  <c:v>5315</c:v>
                </c:pt>
                <c:pt idx="1117">
                  <c:v>5315</c:v>
                </c:pt>
                <c:pt idx="1118">
                  <c:v>5315</c:v>
                </c:pt>
                <c:pt idx="1119">
                  <c:v>5315</c:v>
                </c:pt>
                <c:pt idx="1120">
                  <c:v>5315</c:v>
                </c:pt>
                <c:pt idx="1121">
                  <c:v>5315</c:v>
                </c:pt>
                <c:pt idx="1122">
                  <c:v>5315</c:v>
                </c:pt>
                <c:pt idx="1123">
                  <c:v>5315</c:v>
                </c:pt>
                <c:pt idx="1124">
                  <c:v>5315</c:v>
                </c:pt>
                <c:pt idx="1125">
                  <c:v>5315</c:v>
                </c:pt>
                <c:pt idx="1126">
                  <c:v>5315</c:v>
                </c:pt>
                <c:pt idx="1127">
                  <c:v>5315</c:v>
                </c:pt>
                <c:pt idx="1128">
                  <c:v>5315</c:v>
                </c:pt>
                <c:pt idx="1129">
                  <c:v>5315</c:v>
                </c:pt>
                <c:pt idx="1130">
                  <c:v>5315</c:v>
                </c:pt>
                <c:pt idx="1131">
                  <c:v>5315</c:v>
                </c:pt>
                <c:pt idx="1132">
                  <c:v>5315</c:v>
                </c:pt>
                <c:pt idx="1133">
                  <c:v>5200</c:v>
                </c:pt>
                <c:pt idx="1134">
                  <c:v>5000</c:v>
                </c:pt>
                <c:pt idx="1135">
                  <c:v>4945</c:v>
                </c:pt>
                <c:pt idx="1136">
                  <c:v>4945</c:v>
                </c:pt>
                <c:pt idx="1137">
                  <c:v>4945</c:v>
                </c:pt>
                <c:pt idx="1138">
                  <c:v>4945</c:v>
                </c:pt>
                <c:pt idx="1139">
                  <c:v>4945</c:v>
                </c:pt>
                <c:pt idx="1140">
                  <c:v>4945</c:v>
                </c:pt>
                <c:pt idx="1141">
                  <c:v>4931.72</c:v>
                </c:pt>
                <c:pt idx="1142">
                  <c:v>4931.72</c:v>
                </c:pt>
                <c:pt idx="1143">
                  <c:v>4931.72</c:v>
                </c:pt>
                <c:pt idx="1144">
                  <c:v>4931.72</c:v>
                </c:pt>
                <c:pt idx="1145">
                  <c:v>4931.72</c:v>
                </c:pt>
                <c:pt idx="1146">
                  <c:v>4931.72</c:v>
                </c:pt>
                <c:pt idx="1147">
                  <c:v>4931.72</c:v>
                </c:pt>
                <c:pt idx="1148">
                  <c:v>4931.72</c:v>
                </c:pt>
                <c:pt idx="1149">
                  <c:v>4931.72</c:v>
                </c:pt>
                <c:pt idx="1150">
                  <c:v>4931.72</c:v>
                </c:pt>
                <c:pt idx="1151">
                  <c:v>4931.72</c:v>
                </c:pt>
                <c:pt idx="1152">
                  <c:v>4931.72</c:v>
                </c:pt>
                <c:pt idx="1153">
                  <c:v>4931.72</c:v>
                </c:pt>
                <c:pt idx="1154">
                  <c:v>4931.72</c:v>
                </c:pt>
                <c:pt idx="1155">
                  <c:v>4931.72</c:v>
                </c:pt>
                <c:pt idx="1156">
                  <c:v>4920</c:v>
                </c:pt>
                <c:pt idx="1157">
                  <c:v>4920</c:v>
                </c:pt>
                <c:pt idx="1158">
                  <c:v>4920</c:v>
                </c:pt>
                <c:pt idx="1159">
                  <c:v>4920</c:v>
                </c:pt>
                <c:pt idx="1160">
                  <c:v>4920</c:v>
                </c:pt>
                <c:pt idx="1161">
                  <c:v>4920</c:v>
                </c:pt>
                <c:pt idx="1162">
                  <c:v>4920</c:v>
                </c:pt>
                <c:pt idx="1163">
                  <c:v>4920</c:v>
                </c:pt>
                <c:pt idx="1164">
                  <c:v>4920</c:v>
                </c:pt>
                <c:pt idx="1165">
                  <c:v>4920</c:v>
                </c:pt>
                <c:pt idx="1166">
                  <c:v>4920</c:v>
                </c:pt>
                <c:pt idx="1167">
                  <c:v>4920</c:v>
                </c:pt>
                <c:pt idx="1168">
                  <c:v>4920</c:v>
                </c:pt>
                <c:pt idx="1169">
                  <c:v>4920</c:v>
                </c:pt>
                <c:pt idx="1170">
                  <c:v>4884</c:v>
                </c:pt>
                <c:pt idx="1171">
                  <c:v>4861</c:v>
                </c:pt>
                <c:pt idx="1172">
                  <c:v>4861</c:v>
                </c:pt>
                <c:pt idx="1173">
                  <c:v>4861</c:v>
                </c:pt>
                <c:pt idx="1174">
                  <c:v>4861</c:v>
                </c:pt>
                <c:pt idx="1175">
                  <c:v>4861</c:v>
                </c:pt>
                <c:pt idx="1176">
                  <c:v>4861</c:v>
                </c:pt>
                <c:pt idx="1177">
                  <c:v>4861</c:v>
                </c:pt>
                <c:pt idx="1178">
                  <c:v>4861</c:v>
                </c:pt>
                <c:pt idx="1179">
                  <c:v>4861</c:v>
                </c:pt>
                <c:pt idx="1180">
                  <c:v>4861</c:v>
                </c:pt>
                <c:pt idx="1181">
                  <c:v>4861</c:v>
                </c:pt>
                <c:pt idx="1182">
                  <c:v>4861</c:v>
                </c:pt>
                <c:pt idx="1183">
                  <c:v>4861</c:v>
                </c:pt>
                <c:pt idx="1184">
                  <c:v>4861</c:v>
                </c:pt>
                <c:pt idx="1185">
                  <c:v>4861</c:v>
                </c:pt>
                <c:pt idx="1186">
                  <c:v>4861</c:v>
                </c:pt>
                <c:pt idx="1187">
                  <c:v>4861</c:v>
                </c:pt>
                <c:pt idx="1188">
                  <c:v>4861</c:v>
                </c:pt>
                <c:pt idx="1189">
                  <c:v>4861</c:v>
                </c:pt>
                <c:pt idx="1190">
                  <c:v>4861</c:v>
                </c:pt>
                <c:pt idx="1191">
                  <c:v>4861</c:v>
                </c:pt>
                <c:pt idx="1192">
                  <c:v>4861</c:v>
                </c:pt>
                <c:pt idx="1193">
                  <c:v>4861</c:v>
                </c:pt>
                <c:pt idx="1194">
                  <c:v>4861</c:v>
                </c:pt>
                <c:pt idx="1195">
                  <c:v>4861</c:v>
                </c:pt>
                <c:pt idx="1196">
                  <c:v>4861</c:v>
                </c:pt>
                <c:pt idx="1197">
                  <c:v>4861</c:v>
                </c:pt>
                <c:pt idx="1198">
                  <c:v>4861</c:v>
                </c:pt>
                <c:pt idx="1199">
                  <c:v>4796</c:v>
                </c:pt>
                <c:pt idx="1200">
                  <c:v>4796</c:v>
                </c:pt>
                <c:pt idx="1201">
                  <c:v>4796</c:v>
                </c:pt>
                <c:pt idx="1202">
                  <c:v>4796</c:v>
                </c:pt>
                <c:pt idx="1203">
                  <c:v>4796</c:v>
                </c:pt>
                <c:pt idx="1204">
                  <c:v>4796</c:v>
                </c:pt>
                <c:pt idx="1205">
                  <c:v>4796</c:v>
                </c:pt>
                <c:pt idx="1206">
                  <c:v>4796</c:v>
                </c:pt>
                <c:pt idx="1207">
                  <c:v>4796</c:v>
                </c:pt>
                <c:pt idx="1208">
                  <c:v>4796</c:v>
                </c:pt>
                <c:pt idx="1209">
                  <c:v>4796</c:v>
                </c:pt>
                <c:pt idx="1210">
                  <c:v>4796</c:v>
                </c:pt>
                <c:pt idx="1211">
                  <c:v>4796</c:v>
                </c:pt>
                <c:pt idx="1212">
                  <c:v>4796</c:v>
                </c:pt>
                <c:pt idx="1213">
                  <c:v>4796</c:v>
                </c:pt>
                <c:pt idx="1214">
                  <c:v>4796</c:v>
                </c:pt>
                <c:pt idx="1215">
                  <c:v>4796</c:v>
                </c:pt>
                <c:pt idx="1216">
                  <c:v>4796</c:v>
                </c:pt>
                <c:pt idx="1217">
                  <c:v>4796</c:v>
                </c:pt>
                <c:pt idx="1218">
                  <c:v>4796</c:v>
                </c:pt>
                <c:pt idx="1219">
                  <c:v>4796</c:v>
                </c:pt>
                <c:pt idx="1220">
                  <c:v>4796</c:v>
                </c:pt>
                <c:pt idx="1221">
                  <c:v>4796</c:v>
                </c:pt>
                <c:pt idx="1222">
                  <c:v>4796</c:v>
                </c:pt>
                <c:pt idx="1223">
                  <c:v>4796</c:v>
                </c:pt>
                <c:pt idx="1224">
                  <c:v>4796</c:v>
                </c:pt>
                <c:pt idx="1225">
                  <c:v>4796</c:v>
                </c:pt>
                <c:pt idx="1226">
                  <c:v>4796</c:v>
                </c:pt>
                <c:pt idx="1227">
                  <c:v>4796</c:v>
                </c:pt>
                <c:pt idx="1228">
                  <c:v>4796</c:v>
                </c:pt>
                <c:pt idx="1229">
                  <c:v>4796</c:v>
                </c:pt>
                <c:pt idx="1230">
                  <c:v>4796</c:v>
                </c:pt>
                <c:pt idx="1231">
                  <c:v>4796</c:v>
                </c:pt>
                <c:pt idx="1232">
                  <c:v>4796</c:v>
                </c:pt>
                <c:pt idx="1233">
                  <c:v>4776</c:v>
                </c:pt>
                <c:pt idx="1234">
                  <c:v>4757</c:v>
                </c:pt>
                <c:pt idx="1235">
                  <c:v>4757</c:v>
                </c:pt>
                <c:pt idx="1236">
                  <c:v>4462</c:v>
                </c:pt>
                <c:pt idx="1237">
                  <c:v>4462</c:v>
                </c:pt>
                <c:pt idx="1238">
                  <c:v>4462</c:v>
                </c:pt>
                <c:pt idx="1239">
                  <c:v>4462</c:v>
                </c:pt>
                <c:pt idx="1240">
                  <c:v>4462</c:v>
                </c:pt>
                <c:pt idx="1241">
                  <c:v>4462</c:v>
                </c:pt>
                <c:pt idx="1242">
                  <c:v>4462</c:v>
                </c:pt>
                <c:pt idx="1243">
                  <c:v>4462</c:v>
                </c:pt>
                <c:pt idx="1244">
                  <c:v>4462</c:v>
                </c:pt>
                <c:pt idx="1245">
                  <c:v>4462</c:v>
                </c:pt>
                <c:pt idx="1246">
                  <c:v>4462</c:v>
                </c:pt>
                <c:pt idx="1247">
                  <c:v>4462</c:v>
                </c:pt>
                <c:pt idx="1248">
                  <c:v>4462</c:v>
                </c:pt>
                <c:pt idx="1249">
                  <c:v>4462</c:v>
                </c:pt>
                <c:pt idx="1250">
                  <c:v>4462</c:v>
                </c:pt>
                <c:pt idx="1251">
                  <c:v>4462</c:v>
                </c:pt>
                <c:pt idx="1252">
                  <c:v>4458</c:v>
                </c:pt>
                <c:pt idx="1253">
                  <c:v>4458</c:v>
                </c:pt>
                <c:pt idx="1254">
                  <c:v>4458</c:v>
                </c:pt>
                <c:pt idx="1255">
                  <c:v>4458</c:v>
                </c:pt>
                <c:pt idx="1256">
                  <c:v>4458</c:v>
                </c:pt>
                <c:pt idx="1257">
                  <c:v>4458</c:v>
                </c:pt>
                <c:pt idx="1258">
                  <c:v>4458</c:v>
                </c:pt>
                <c:pt idx="1259">
                  <c:v>4458</c:v>
                </c:pt>
                <c:pt idx="1260">
                  <c:v>4458</c:v>
                </c:pt>
                <c:pt idx="1261">
                  <c:v>4458</c:v>
                </c:pt>
                <c:pt idx="1262">
                  <c:v>4458</c:v>
                </c:pt>
                <c:pt idx="1263">
                  <c:v>4458</c:v>
                </c:pt>
                <c:pt idx="1264">
                  <c:v>4458</c:v>
                </c:pt>
                <c:pt idx="1265">
                  <c:v>4458</c:v>
                </c:pt>
                <c:pt idx="1266">
                  <c:v>4458</c:v>
                </c:pt>
                <c:pt idx="1267">
                  <c:v>4458</c:v>
                </c:pt>
                <c:pt idx="1268">
                  <c:v>4458</c:v>
                </c:pt>
                <c:pt idx="1269">
                  <c:v>4458</c:v>
                </c:pt>
                <c:pt idx="1270">
                  <c:v>4458</c:v>
                </c:pt>
                <c:pt idx="1271">
                  <c:v>4458</c:v>
                </c:pt>
                <c:pt idx="1272">
                  <c:v>4458</c:v>
                </c:pt>
                <c:pt idx="1273">
                  <c:v>4458</c:v>
                </c:pt>
                <c:pt idx="1274">
                  <c:v>4458</c:v>
                </c:pt>
                <c:pt idx="1275">
                  <c:v>4422.03</c:v>
                </c:pt>
                <c:pt idx="1276">
                  <c:v>4404.08</c:v>
                </c:pt>
                <c:pt idx="1277">
                  <c:v>4404.08</c:v>
                </c:pt>
                <c:pt idx="1278">
                  <c:v>4404.08</c:v>
                </c:pt>
                <c:pt idx="1279">
                  <c:v>4404.08</c:v>
                </c:pt>
                <c:pt idx="1280">
                  <c:v>4404.08</c:v>
                </c:pt>
                <c:pt idx="1281">
                  <c:v>4404.08</c:v>
                </c:pt>
                <c:pt idx="1282">
                  <c:v>4404</c:v>
                </c:pt>
                <c:pt idx="1283">
                  <c:v>4404</c:v>
                </c:pt>
                <c:pt idx="1284">
                  <c:v>4404</c:v>
                </c:pt>
                <c:pt idx="1285">
                  <c:v>4404</c:v>
                </c:pt>
                <c:pt idx="1286">
                  <c:v>4404</c:v>
                </c:pt>
                <c:pt idx="1287">
                  <c:v>4404</c:v>
                </c:pt>
                <c:pt idx="1288">
                  <c:v>4404</c:v>
                </c:pt>
                <c:pt idx="1289">
                  <c:v>4404</c:v>
                </c:pt>
                <c:pt idx="1290">
                  <c:v>4404</c:v>
                </c:pt>
                <c:pt idx="1291">
                  <c:v>4404</c:v>
                </c:pt>
                <c:pt idx="1292">
                  <c:v>4404</c:v>
                </c:pt>
                <c:pt idx="1293">
                  <c:v>4404</c:v>
                </c:pt>
                <c:pt idx="1294">
                  <c:v>4404</c:v>
                </c:pt>
                <c:pt idx="1295">
                  <c:v>4404</c:v>
                </c:pt>
                <c:pt idx="1296">
                  <c:v>4404</c:v>
                </c:pt>
                <c:pt idx="1297">
                  <c:v>4404</c:v>
                </c:pt>
                <c:pt idx="1298">
                  <c:v>3976.29</c:v>
                </c:pt>
                <c:pt idx="1299">
                  <c:v>3877</c:v>
                </c:pt>
                <c:pt idx="1300">
                  <c:v>3877</c:v>
                </c:pt>
                <c:pt idx="1301">
                  <c:v>3877</c:v>
                </c:pt>
                <c:pt idx="1302">
                  <c:v>3877</c:v>
                </c:pt>
                <c:pt idx="1303">
                  <c:v>3877</c:v>
                </c:pt>
                <c:pt idx="1304">
                  <c:v>3877</c:v>
                </c:pt>
                <c:pt idx="1305">
                  <c:v>3877</c:v>
                </c:pt>
                <c:pt idx="1306">
                  <c:v>3877</c:v>
                </c:pt>
                <c:pt idx="1307">
                  <c:v>3830.08</c:v>
                </c:pt>
                <c:pt idx="1308">
                  <c:v>3830.08</c:v>
                </c:pt>
                <c:pt idx="1309">
                  <c:v>3830.08</c:v>
                </c:pt>
                <c:pt idx="1310">
                  <c:v>3830</c:v>
                </c:pt>
                <c:pt idx="1311">
                  <c:v>3830</c:v>
                </c:pt>
                <c:pt idx="1312">
                  <c:v>3830</c:v>
                </c:pt>
                <c:pt idx="1313">
                  <c:v>3830</c:v>
                </c:pt>
                <c:pt idx="1314">
                  <c:v>3830</c:v>
                </c:pt>
                <c:pt idx="1315">
                  <c:v>3830</c:v>
                </c:pt>
                <c:pt idx="1316">
                  <c:v>3830</c:v>
                </c:pt>
                <c:pt idx="1317">
                  <c:v>3830</c:v>
                </c:pt>
                <c:pt idx="1318">
                  <c:v>3830</c:v>
                </c:pt>
                <c:pt idx="1319">
                  <c:v>3830</c:v>
                </c:pt>
                <c:pt idx="1320">
                  <c:v>3830</c:v>
                </c:pt>
                <c:pt idx="1321">
                  <c:v>3830</c:v>
                </c:pt>
                <c:pt idx="1322">
                  <c:v>3830</c:v>
                </c:pt>
                <c:pt idx="1323">
                  <c:v>3808</c:v>
                </c:pt>
                <c:pt idx="1324">
                  <c:v>3808</c:v>
                </c:pt>
                <c:pt idx="1325">
                  <c:v>3808</c:v>
                </c:pt>
                <c:pt idx="1326">
                  <c:v>3808</c:v>
                </c:pt>
                <c:pt idx="1327">
                  <c:v>3808</c:v>
                </c:pt>
                <c:pt idx="1328">
                  <c:v>3808</c:v>
                </c:pt>
                <c:pt idx="1329">
                  <c:v>3808</c:v>
                </c:pt>
                <c:pt idx="1330">
                  <c:v>3437</c:v>
                </c:pt>
                <c:pt idx="1331">
                  <c:v>3437</c:v>
                </c:pt>
                <c:pt idx="1332">
                  <c:v>3437</c:v>
                </c:pt>
                <c:pt idx="1333">
                  <c:v>3437</c:v>
                </c:pt>
                <c:pt idx="1334">
                  <c:v>3437</c:v>
                </c:pt>
                <c:pt idx="1335">
                  <c:v>3437</c:v>
                </c:pt>
                <c:pt idx="1336">
                  <c:v>3437</c:v>
                </c:pt>
                <c:pt idx="1337">
                  <c:v>3437</c:v>
                </c:pt>
                <c:pt idx="1338">
                  <c:v>3437</c:v>
                </c:pt>
                <c:pt idx="1339">
                  <c:v>3437</c:v>
                </c:pt>
                <c:pt idx="1340">
                  <c:v>3437</c:v>
                </c:pt>
                <c:pt idx="1341">
                  <c:v>3437</c:v>
                </c:pt>
                <c:pt idx="1342">
                  <c:v>3437</c:v>
                </c:pt>
                <c:pt idx="1343">
                  <c:v>3437</c:v>
                </c:pt>
                <c:pt idx="1344">
                  <c:v>3437</c:v>
                </c:pt>
                <c:pt idx="1345">
                  <c:v>3437</c:v>
                </c:pt>
                <c:pt idx="1346">
                  <c:v>3437</c:v>
                </c:pt>
                <c:pt idx="1347">
                  <c:v>3320</c:v>
                </c:pt>
                <c:pt idx="1348">
                  <c:v>3290</c:v>
                </c:pt>
                <c:pt idx="1349">
                  <c:v>3290</c:v>
                </c:pt>
                <c:pt idx="1350">
                  <c:v>3290</c:v>
                </c:pt>
                <c:pt idx="1351">
                  <c:v>3104.64</c:v>
                </c:pt>
                <c:pt idx="1352">
                  <c:v>3000</c:v>
                </c:pt>
                <c:pt idx="1353">
                  <c:v>2969</c:v>
                </c:pt>
                <c:pt idx="1354">
                  <c:v>2969</c:v>
                </c:pt>
                <c:pt idx="1355">
                  <c:v>2969</c:v>
                </c:pt>
                <c:pt idx="1356">
                  <c:v>2969</c:v>
                </c:pt>
                <c:pt idx="1357">
                  <c:v>2969</c:v>
                </c:pt>
                <c:pt idx="1358">
                  <c:v>2869</c:v>
                </c:pt>
                <c:pt idx="1359">
                  <c:v>2869</c:v>
                </c:pt>
                <c:pt idx="1360">
                  <c:v>2869</c:v>
                </c:pt>
                <c:pt idx="1361">
                  <c:v>2869</c:v>
                </c:pt>
                <c:pt idx="1362">
                  <c:v>2869</c:v>
                </c:pt>
                <c:pt idx="1363">
                  <c:v>2869</c:v>
                </c:pt>
                <c:pt idx="1364">
                  <c:v>2869</c:v>
                </c:pt>
                <c:pt idx="1365">
                  <c:v>2869</c:v>
                </c:pt>
                <c:pt idx="1366">
                  <c:v>2869</c:v>
                </c:pt>
                <c:pt idx="1367">
                  <c:v>2869</c:v>
                </c:pt>
                <c:pt idx="1368">
                  <c:v>2869</c:v>
                </c:pt>
                <c:pt idx="1369">
                  <c:v>2869</c:v>
                </c:pt>
                <c:pt idx="1370">
                  <c:v>2869</c:v>
                </c:pt>
                <c:pt idx="1371">
                  <c:v>2869</c:v>
                </c:pt>
                <c:pt idx="1372">
                  <c:v>2869</c:v>
                </c:pt>
                <c:pt idx="1373">
                  <c:v>2869</c:v>
                </c:pt>
                <c:pt idx="1374">
                  <c:v>2869</c:v>
                </c:pt>
                <c:pt idx="1375">
                  <c:v>2869</c:v>
                </c:pt>
                <c:pt idx="1376">
                  <c:v>2869</c:v>
                </c:pt>
                <c:pt idx="1377">
                  <c:v>2869</c:v>
                </c:pt>
                <c:pt idx="1378">
                  <c:v>2869</c:v>
                </c:pt>
                <c:pt idx="1379">
                  <c:v>2869</c:v>
                </c:pt>
                <c:pt idx="1380">
                  <c:v>2869</c:v>
                </c:pt>
                <c:pt idx="1381">
                  <c:v>2543</c:v>
                </c:pt>
                <c:pt idx="1382">
                  <c:v>2543</c:v>
                </c:pt>
                <c:pt idx="1383">
                  <c:v>2543</c:v>
                </c:pt>
                <c:pt idx="1384">
                  <c:v>2543</c:v>
                </c:pt>
                <c:pt idx="1385">
                  <c:v>2543</c:v>
                </c:pt>
                <c:pt idx="1386">
                  <c:v>2543</c:v>
                </c:pt>
                <c:pt idx="1387">
                  <c:v>2543</c:v>
                </c:pt>
                <c:pt idx="1388">
                  <c:v>2543</c:v>
                </c:pt>
                <c:pt idx="1389">
                  <c:v>2543</c:v>
                </c:pt>
                <c:pt idx="1390">
                  <c:v>2543</c:v>
                </c:pt>
                <c:pt idx="1391">
                  <c:v>2543</c:v>
                </c:pt>
                <c:pt idx="1392">
                  <c:v>2543</c:v>
                </c:pt>
                <c:pt idx="1393">
                  <c:v>2543</c:v>
                </c:pt>
                <c:pt idx="1394">
                  <c:v>2543</c:v>
                </c:pt>
                <c:pt idx="1395">
                  <c:v>2543</c:v>
                </c:pt>
                <c:pt idx="1396">
                  <c:v>2543</c:v>
                </c:pt>
                <c:pt idx="1397">
                  <c:v>2543</c:v>
                </c:pt>
                <c:pt idx="1398">
                  <c:v>2543</c:v>
                </c:pt>
                <c:pt idx="1399">
                  <c:v>2543</c:v>
                </c:pt>
                <c:pt idx="1400">
                  <c:v>2543</c:v>
                </c:pt>
                <c:pt idx="1401">
                  <c:v>2543</c:v>
                </c:pt>
                <c:pt idx="1402">
                  <c:v>2543</c:v>
                </c:pt>
                <c:pt idx="1403">
                  <c:v>2543</c:v>
                </c:pt>
                <c:pt idx="1404">
                  <c:v>2543</c:v>
                </c:pt>
                <c:pt idx="1405">
                  <c:v>2543</c:v>
                </c:pt>
                <c:pt idx="1406">
                  <c:v>2543</c:v>
                </c:pt>
                <c:pt idx="1407">
                  <c:v>2543</c:v>
                </c:pt>
                <c:pt idx="1408">
                  <c:v>2543</c:v>
                </c:pt>
                <c:pt idx="1409">
                  <c:v>2543</c:v>
                </c:pt>
                <c:pt idx="1410">
                  <c:v>2543</c:v>
                </c:pt>
                <c:pt idx="1411">
                  <c:v>2543</c:v>
                </c:pt>
                <c:pt idx="1412">
                  <c:v>2543</c:v>
                </c:pt>
                <c:pt idx="1413">
                  <c:v>2543</c:v>
                </c:pt>
                <c:pt idx="1414">
                  <c:v>2543</c:v>
                </c:pt>
                <c:pt idx="1415">
                  <c:v>2543</c:v>
                </c:pt>
                <c:pt idx="1416">
                  <c:v>2543</c:v>
                </c:pt>
                <c:pt idx="1417">
                  <c:v>2543</c:v>
                </c:pt>
                <c:pt idx="1418">
                  <c:v>2543</c:v>
                </c:pt>
                <c:pt idx="1419">
                  <c:v>2543</c:v>
                </c:pt>
                <c:pt idx="1420">
                  <c:v>2543</c:v>
                </c:pt>
                <c:pt idx="1421">
                  <c:v>2543</c:v>
                </c:pt>
                <c:pt idx="1422">
                  <c:v>2543</c:v>
                </c:pt>
                <c:pt idx="1423">
                  <c:v>2543</c:v>
                </c:pt>
                <c:pt idx="1424">
                  <c:v>2543</c:v>
                </c:pt>
                <c:pt idx="1425">
                  <c:v>2543</c:v>
                </c:pt>
                <c:pt idx="1426">
                  <c:v>1989.41</c:v>
                </c:pt>
                <c:pt idx="1427">
                  <c:v>1989.41</c:v>
                </c:pt>
                <c:pt idx="1428">
                  <c:v>1989.41</c:v>
                </c:pt>
                <c:pt idx="1429">
                  <c:v>1989.41</c:v>
                </c:pt>
                <c:pt idx="1430">
                  <c:v>1989</c:v>
                </c:pt>
                <c:pt idx="1431">
                  <c:v>1989</c:v>
                </c:pt>
                <c:pt idx="1432">
                  <c:v>1989</c:v>
                </c:pt>
                <c:pt idx="1433">
                  <c:v>1989</c:v>
                </c:pt>
                <c:pt idx="1434">
                  <c:v>1989</c:v>
                </c:pt>
                <c:pt idx="1435">
                  <c:v>1989</c:v>
                </c:pt>
                <c:pt idx="1436">
                  <c:v>1989</c:v>
                </c:pt>
                <c:pt idx="1437">
                  <c:v>1989</c:v>
                </c:pt>
                <c:pt idx="1438">
                  <c:v>1989</c:v>
                </c:pt>
                <c:pt idx="1439">
                  <c:v>1989</c:v>
                </c:pt>
                <c:pt idx="1440">
                  <c:v>1989</c:v>
                </c:pt>
                <c:pt idx="1441">
                  <c:v>1989</c:v>
                </c:pt>
                <c:pt idx="1442">
                  <c:v>1989</c:v>
                </c:pt>
                <c:pt idx="1443">
                  <c:v>1989</c:v>
                </c:pt>
                <c:pt idx="1444">
                  <c:v>1989</c:v>
                </c:pt>
                <c:pt idx="1445">
                  <c:v>1989</c:v>
                </c:pt>
                <c:pt idx="1446">
                  <c:v>1989</c:v>
                </c:pt>
                <c:pt idx="1447">
                  <c:v>1989</c:v>
                </c:pt>
                <c:pt idx="1448">
                  <c:v>1989</c:v>
                </c:pt>
                <c:pt idx="1449">
                  <c:v>1989</c:v>
                </c:pt>
                <c:pt idx="1450">
                  <c:v>1989</c:v>
                </c:pt>
                <c:pt idx="1451">
                  <c:v>1989</c:v>
                </c:pt>
                <c:pt idx="1452">
                  <c:v>1989</c:v>
                </c:pt>
                <c:pt idx="1453">
                  <c:v>1989</c:v>
                </c:pt>
                <c:pt idx="1454">
                  <c:v>1989</c:v>
                </c:pt>
                <c:pt idx="1455">
                  <c:v>1989</c:v>
                </c:pt>
                <c:pt idx="1456">
                  <c:v>1989</c:v>
                </c:pt>
                <c:pt idx="1457">
                  <c:v>1989</c:v>
                </c:pt>
                <c:pt idx="1458">
                  <c:v>1989</c:v>
                </c:pt>
                <c:pt idx="1459">
                  <c:v>1989</c:v>
                </c:pt>
                <c:pt idx="1460">
                  <c:v>1989</c:v>
                </c:pt>
                <c:pt idx="1461">
                  <c:v>1989</c:v>
                </c:pt>
                <c:pt idx="1462">
                  <c:v>1989</c:v>
                </c:pt>
                <c:pt idx="1463">
                  <c:v>1989</c:v>
                </c:pt>
                <c:pt idx="1464">
                  <c:v>1989</c:v>
                </c:pt>
                <c:pt idx="1465">
                  <c:v>1989</c:v>
                </c:pt>
                <c:pt idx="1466">
                  <c:v>1989</c:v>
                </c:pt>
                <c:pt idx="1467">
                  <c:v>1989</c:v>
                </c:pt>
                <c:pt idx="1468">
                  <c:v>1989</c:v>
                </c:pt>
                <c:pt idx="1469">
                  <c:v>1989</c:v>
                </c:pt>
                <c:pt idx="1470">
                  <c:v>1989</c:v>
                </c:pt>
                <c:pt idx="1471">
                  <c:v>1989</c:v>
                </c:pt>
                <c:pt idx="1472">
                  <c:v>1989</c:v>
                </c:pt>
                <c:pt idx="1473">
                  <c:v>1989</c:v>
                </c:pt>
                <c:pt idx="1474">
                  <c:v>1989</c:v>
                </c:pt>
                <c:pt idx="1475">
                  <c:v>1989</c:v>
                </c:pt>
                <c:pt idx="1476">
                  <c:v>1989</c:v>
                </c:pt>
                <c:pt idx="1477">
                  <c:v>1989</c:v>
                </c:pt>
                <c:pt idx="1478">
                  <c:v>1989</c:v>
                </c:pt>
                <c:pt idx="1479">
                  <c:v>1989</c:v>
                </c:pt>
                <c:pt idx="1480">
                  <c:v>1989</c:v>
                </c:pt>
                <c:pt idx="1481">
                  <c:v>1989</c:v>
                </c:pt>
                <c:pt idx="1482">
                  <c:v>1989</c:v>
                </c:pt>
                <c:pt idx="1483">
                  <c:v>1989</c:v>
                </c:pt>
                <c:pt idx="1484">
                  <c:v>1989</c:v>
                </c:pt>
                <c:pt idx="1485">
                  <c:v>1989</c:v>
                </c:pt>
                <c:pt idx="1486">
                  <c:v>1989</c:v>
                </c:pt>
                <c:pt idx="1487">
                  <c:v>1989</c:v>
                </c:pt>
                <c:pt idx="1488">
                  <c:v>1989</c:v>
                </c:pt>
                <c:pt idx="1489">
                  <c:v>1989</c:v>
                </c:pt>
                <c:pt idx="1490">
                  <c:v>1989</c:v>
                </c:pt>
                <c:pt idx="1491">
                  <c:v>1989</c:v>
                </c:pt>
                <c:pt idx="1492">
                  <c:v>1989</c:v>
                </c:pt>
                <c:pt idx="1493">
                  <c:v>1989</c:v>
                </c:pt>
                <c:pt idx="1494">
                  <c:v>1989</c:v>
                </c:pt>
                <c:pt idx="1495">
                  <c:v>1989</c:v>
                </c:pt>
                <c:pt idx="1496">
                  <c:v>1989</c:v>
                </c:pt>
                <c:pt idx="1497">
                  <c:v>1989</c:v>
                </c:pt>
                <c:pt idx="1498">
                  <c:v>1989</c:v>
                </c:pt>
                <c:pt idx="1499">
                  <c:v>1989</c:v>
                </c:pt>
                <c:pt idx="1500">
                  <c:v>1989</c:v>
                </c:pt>
                <c:pt idx="1501">
                  <c:v>1989</c:v>
                </c:pt>
                <c:pt idx="1502">
                  <c:v>1989</c:v>
                </c:pt>
                <c:pt idx="1503">
                  <c:v>1989</c:v>
                </c:pt>
                <c:pt idx="1504">
                  <c:v>1989</c:v>
                </c:pt>
                <c:pt idx="1505">
                  <c:v>1989</c:v>
                </c:pt>
                <c:pt idx="1506">
                  <c:v>1989</c:v>
                </c:pt>
                <c:pt idx="1507">
                  <c:v>1989</c:v>
                </c:pt>
                <c:pt idx="1508">
                  <c:v>1989</c:v>
                </c:pt>
                <c:pt idx="1509">
                  <c:v>1989</c:v>
                </c:pt>
                <c:pt idx="1510">
                  <c:v>1989</c:v>
                </c:pt>
                <c:pt idx="1511">
                  <c:v>1989</c:v>
                </c:pt>
                <c:pt idx="1512">
                  <c:v>1989</c:v>
                </c:pt>
                <c:pt idx="1513">
                  <c:v>1989</c:v>
                </c:pt>
                <c:pt idx="1514">
                  <c:v>1989</c:v>
                </c:pt>
                <c:pt idx="1515">
                  <c:v>1989</c:v>
                </c:pt>
                <c:pt idx="1516">
                  <c:v>1989</c:v>
                </c:pt>
                <c:pt idx="1517">
                  <c:v>1989</c:v>
                </c:pt>
                <c:pt idx="1518">
                  <c:v>1989</c:v>
                </c:pt>
                <c:pt idx="1519">
                  <c:v>1989</c:v>
                </c:pt>
                <c:pt idx="1520">
                  <c:v>1989</c:v>
                </c:pt>
                <c:pt idx="1521">
                  <c:v>1989</c:v>
                </c:pt>
                <c:pt idx="1522">
                  <c:v>1989</c:v>
                </c:pt>
                <c:pt idx="1523">
                  <c:v>1989</c:v>
                </c:pt>
                <c:pt idx="1524">
                  <c:v>1989</c:v>
                </c:pt>
                <c:pt idx="1525">
                  <c:v>1989</c:v>
                </c:pt>
                <c:pt idx="1526">
                  <c:v>1989</c:v>
                </c:pt>
                <c:pt idx="1527">
                  <c:v>1989</c:v>
                </c:pt>
                <c:pt idx="1528">
                  <c:v>1989</c:v>
                </c:pt>
                <c:pt idx="1529">
                  <c:v>1989</c:v>
                </c:pt>
                <c:pt idx="1530">
                  <c:v>1989</c:v>
                </c:pt>
                <c:pt idx="1531">
                  <c:v>1989</c:v>
                </c:pt>
                <c:pt idx="1532">
                  <c:v>1989</c:v>
                </c:pt>
                <c:pt idx="1533">
                  <c:v>1989</c:v>
                </c:pt>
                <c:pt idx="1534">
                  <c:v>1989</c:v>
                </c:pt>
                <c:pt idx="1535">
                  <c:v>1989</c:v>
                </c:pt>
                <c:pt idx="1536">
                  <c:v>1989</c:v>
                </c:pt>
                <c:pt idx="1537">
                  <c:v>1989</c:v>
                </c:pt>
                <c:pt idx="1538">
                  <c:v>1989</c:v>
                </c:pt>
                <c:pt idx="1539">
                  <c:v>1989</c:v>
                </c:pt>
                <c:pt idx="1540">
                  <c:v>1989</c:v>
                </c:pt>
                <c:pt idx="1541">
                  <c:v>1989</c:v>
                </c:pt>
                <c:pt idx="1542">
                  <c:v>1989</c:v>
                </c:pt>
                <c:pt idx="1543">
                  <c:v>1989</c:v>
                </c:pt>
                <c:pt idx="1544">
                  <c:v>1989</c:v>
                </c:pt>
                <c:pt idx="1545">
                  <c:v>1989</c:v>
                </c:pt>
                <c:pt idx="1546">
                  <c:v>1989</c:v>
                </c:pt>
                <c:pt idx="1547">
                  <c:v>1989</c:v>
                </c:pt>
                <c:pt idx="1548">
                  <c:v>1989</c:v>
                </c:pt>
                <c:pt idx="1549">
                  <c:v>1989</c:v>
                </c:pt>
                <c:pt idx="1550">
                  <c:v>1989</c:v>
                </c:pt>
                <c:pt idx="1551">
                  <c:v>1989</c:v>
                </c:pt>
                <c:pt idx="1552">
                  <c:v>1989</c:v>
                </c:pt>
                <c:pt idx="1553">
                  <c:v>1989</c:v>
                </c:pt>
                <c:pt idx="1554">
                  <c:v>1989</c:v>
                </c:pt>
                <c:pt idx="1555">
                  <c:v>1989</c:v>
                </c:pt>
                <c:pt idx="1556">
                  <c:v>1989</c:v>
                </c:pt>
                <c:pt idx="1557">
                  <c:v>1989</c:v>
                </c:pt>
                <c:pt idx="1558">
                  <c:v>1989</c:v>
                </c:pt>
                <c:pt idx="1559">
                  <c:v>1989</c:v>
                </c:pt>
                <c:pt idx="1560">
                  <c:v>1989</c:v>
                </c:pt>
                <c:pt idx="1561">
                  <c:v>1989</c:v>
                </c:pt>
                <c:pt idx="1562">
                  <c:v>1989</c:v>
                </c:pt>
                <c:pt idx="1563">
                  <c:v>1989</c:v>
                </c:pt>
                <c:pt idx="1564">
                  <c:v>1989</c:v>
                </c:pt>
                <c:pt idx="1565">
                  <c:v>1989</c:v>
                </c:pt>
                <c:pt idx="1566">
                  <c:v>1989</c:v>
                </c:pt>
                <c:pt idx="1567">
                  <c:v>1989</c:v>
                </c:pt>
                <c:pt idx="1568">
                  <c:v>1989</c:v>
                </c:pt>
                <c:pt idx="1569">
                  <c:v>1989</c:v>
                </c:pt>
                <c:pt idx="1570">
                  <c:v>1989</c:v>
                </c:pt>
                <c:pt idx="1571">
                  <c:v>1989</c:v>
                </c:pt>
                <c:pt idx="1572">
                  <c:v>1989</c:v>
                </c:pt>
                <c:pt idx="1573">
                  <c:v>1989</c:v>
                </c:pt>
                <c:pt idx="1574">
                  <c:v>1989</c:v>
                </c:pt>
                <c:pt idx="1575">
                  <c:v>1989</c:v>
                </c:pt>
                <c:pt idx="1576">
                  <c:v>1989</c:v>
                </c:pt>
                <c:pt idx="1577">
                  <c:v>1989</c:v>
                </c:pt>
                <c:pt idx="1578">
                  <c:v>1989</c:v>
                </c:pt>
                <c:pt idx="1579">
                  <c:v>1989</c:v>
                </c:pt>
                <c:pt idx="1580">
                  <c:v>1989</c:v>
                </c:pt>
                <c:pt idx="1581">
                  <c:v>1989</c:v>
                </c:pt>
                <c:pt idx="1582">
                  <c:v>1989</c:v>
                </c:pt>
                <c:pt idx="1583">
                  <c:v>1989</c:v>
                </c:pt>
                <c:pt idx="1584">
                  <c:v>1989</c:v>
                </c:pt>
                <c:pt idx="1585">
                  <c:v>1989</c:v>
                </c:pt>
                <c:pt idx="1586">
                  <c:v>1989</c:v>
                </c:pt>
                <c:pt idx="1587">
                  <c:v>1989</c:v>
                </c:pt>
                <c:pt idx="1588">
                  <c:v>1989</c:v>
                </c:pt>
                <c:pt idx="1589">
                  <c:v>1989</c:v>
                </c:pt>
                <c:pt idx="1590">
                  <c:v>1989</c:v>
                </c:pt>
                <c:pt idx="1591">
                  <c:v>1989</c:v>
                </c:pt>
                <c:pt idx="1592">
                  <c:v>1871.56</c:v>
                </c:pt>
                <c:pt idx="1593">
                  <c:v>1405.57</c:v>
                </c:pt>
                <c:pt idx="1594">
                  <c:v>1253.55</c:v>
                </c:pt>
                <c:pt idx="1595">
                  <c:v>881.21</c:v>
                </c:pt>
                <c:pt idx="1596">
                  <c:v>879.61</c:v>
                </c:pt>
                <c:pt idx="1597">
                  <c:v>424.8</c:v>
                </c:pt>
                <c:pt idx="1598">
                  <c:v>269.20999999999998</c:v>
                </c:pt>
                <c:pt idx="1599">
                  <c:v>79.98</c:v>
                </c:pt>
                <c:pt idx="1600">
                  <c:v>10.6</c:v>
                </c:pt>
                <c:pt idx="160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19168"/>
        <c:axId val="117321728"/>
      </c:barChart>
      <c:catAx>
        <c:axId val="117319168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extTo"/>
        <c:crossAx val="117321728"/>
        <c:crosses val="autoZero"/>
        <c:auto val="0"/>
        <c:lblAlgn val="ctr"/>
        <c:lblOffset val="100"/>
        <c:tickLblSkip val="500"/>
        <c:noMultiLvlLbl val="0"/>
      </c:catAx>
      <c:valAx>
        <c:axId val="117321728"/>
        <c:scaling>
          <c:orientation val="minMax"/>
          <c:max val="800000"/>
        </c:scaling>
        <c:delete val="0"/>
        <c:axPos val="l"/>
        <c:majorGridlines>
          <c:spPr>
            <a:ln>
              <a:noFill/>
            </a:ln>
          </c:spPr>
        </c:majorGridlines>
        <c:numFmt formatCode="&quot;£&quot;#,##0.00" sourceLinked="0"/>
        <c:majorTickMark val="out"/>
        <c:minorTickMark val="none"/>
        <c:tickLblPos val="nextTo"/>
        <c:crossAx val="117319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A60B2-222B-4922-B306-EAAB0244118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8E9EF-8A20-42C3-B64F-30F3EBD0D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2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61220"/>
            <a:ext cx="77724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40895"/>
            <a:ext cx="6858000" cy="11390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Presenters Name and Date</a:t>
            </a:r>
          </a:p>
        </p:txBody>
      </p:sp>
    </p:spTree>
    <p:extLst>
      <p:ext uri="{BB962C8B-B14F-4D97-AF65-F5344CB8AC3E}">
        <p14:creationId xmlns:p14="http://schemas.microsoft.com/office/powerpoint/2010/main" val="145747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" y="0"/>
            <a:ext cx="913994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141823"/>
            <a:ext cx="78867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4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994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7" y="1084006"/>
            <a:ext cx="8295968" cy="5993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7" y="1825625"/>
            <a:ext cx="8295968" cy="370272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9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35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emf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Waterconnect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2017</a:t>
            </a:r>
            <a:b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IOS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951B81"/>
                </a:solidFill>
              </a:rPr>
              <a:t>Neil </a:t>
            </a:r>
            <a:r>
              <a:rPr lang="en-GB" sz="3200" dirty="0" smtClean="0">
                <a:solidFill>
                  <a:srgbClr val="951B81"/>
                </a:solidFill>
              </a:rPr>
              <a:t>Baird – Design Manager</a:t>
            </a:r>
            <a:endParaRPr lang="en-GB" sz="3200" dirty="0">
              <a:solidFill>
                <a:srgbClr val="951B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6958" y="1190884"/>
            <a:ext cx="8744548" cy="5191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does planned work look like?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968664"/>
            <a:ext cx="6733309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6958" y="1190884"/>
            <a:ext cx="8744548" cy="5191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does planned work look like?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2" y="2271156"/>
            <a:ext cx="3089049" cy="231568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90" y="2271156"/>
            <a:ext cx="3047086" cy="231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99" y="2271156"/>
            <a:ext cx="1842482" cy="231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9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38" y="1060255"/>
            <a:ext cx="8295968" cy="599311"/>
          </a:xfrm>
        </p:spPr>
        <p:txBody>
          <a:bodyPr/>
          <a:lstStyle/>
          <a:p>
            <a:r>
              <a:rPr lang="en-GB" b="1" dirty="0" smtClean="0"/>
              <a:t>Repair, Replace, Enhance - IOS</a:t>
            </a:r>
            <a:endParaRPr lang="en-GB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80" y="1853486"/>
            <a:ext cx="1145857" cy="203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3" y="2872576"/>
            <a:ext cx="1256692" cy="93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18" y="1790361"/>
            <a:ext cx="1365852" cy="193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57" y="4090678"/>
            <a:ext cx="2614513" cy="14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87" y="4090678"/>
            <a:ext cx="1952369" cy="14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7" y="4304130"/>
            <a:ext cx="896458" cy="11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7" y="4120557"/>
            <a:ext cx="1959549" cy="14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16" y="1790361"/>
            <a:ext cx="4328862" cy="216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 descr="C:\Users\nbaird2\AppData\Local\Microsoft\Windows\Temporary Internet Files\Content.Outlook\KMXY26U1\IMG_20171101_132952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10" y="4130917"/>
            <a:ext cx="1891696" cy="141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nbaird2\AppData\Local\Microsoft\Windows\Temporary Internet Files\Content.Outlook\KMXY26U1\IMG_20171023_0931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7" y="1853486"/>
            <a:ext cx="1278938" cy="95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951B81"/>
                </a:solidFill>
              </a:rPr>
              <a:t>Thank You</a:t>
            </a:r>
            <a:endParaRPr lang="en-GB" sz="6000" dirty="0">
              <a:solidFill>
                <a:srgbClr val="951B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04295" y="1092363"/>
            <a:ext cx="3689525" cy="4673274"/>
            <a:chOff x="2801241" y="174058"/>
            <a:chExt cx="4591050" cy="5638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241" y="174058"/>
              <a:ext cx="4591050" cy="563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756" y="2737552"/>
              <a:ext cx="1530350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596" y="3700303"/>
              <a:ext cx="2152650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 bwMode="auto">
            <a:xfrm>
              <a:off x="4348395" y="1490909"/>
              <a:ext cx="145073" cy="15716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6CC"/>
                </a:buClr>
                <a:defRPr/>
              </a:pPr>
              <a:endParaRPr lang="en-GB" sz="1600" b="1">
                <a:solidFill>
                  <a:srgbClr val="000000"/>
                </a:solidFill>
                <a:latin typeface="Frutiger 55 Roman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529764" y="2836296"/>
              <a:ext cx="145073" cy="15716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6CC"/>
                </a:buClr>
                <a:defRPr/>
              </a:pPr>
              <a:endParaRPr lang="en-GB" sz="1600" b="1">
                <a:solidFill>
                  <a:srgbClr val="000000"/>
                </a:solidFill>
                <a:latin typeface="Frutiger 55 Roman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427956" y="2810007"/>
              <a:ext cx="145073" cy="15716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6CC"/>
                </a:buClr>
                <a:defRPr/>
              </a:pPr>
              <a:endParaRPr lang="en-GB" sz="1600" b="1">
                <a:solidFill>
                  <a:srgbClr val="000000"/>
                </a:solidFill>
                <a:latin typeface="Frutiger 55 Roman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630229" y="3533860"/>
              <a:ext cx="145074" cy="15716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6CC"/>
                </a:buClr>
                <a:defRPr/>
              </a:pPr>
              <a:endParaRPr lang="en-GB" sz="1600" b="1">
                <a:solidFill>
                  <a:srgbClr val="000000"/>
                </a:solidFill>
                <a:latin typeface="Frutiger 55 Roman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015632" y="4094784"/>
              <a:ext cx="145074" cy="15716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6CC"/>
                </a:buClr>
                <a:defRPr/>
              </a:pPr>
              <a:endParaRPr lang="en-GB" sz="1600" b="1">
                <a:solidFill>
                  <a:srgbClr val="000000"/>
                </a:solidFill>
                <a:latin typeface="Frutiger 55 Roman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973749" y="1845177"/>
            <a:ext cx="945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Enterprise</a:t>
            </a:r>
          </a:p>
          <a:p>
            <a:r>
              <a:rPr lang="en-GB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 Lincoln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5954" y="2809930"/>
            <a:ext cx="108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Thorpe Wood House, Peterborough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11342" y="3429000"/>
            <a:ext cx="1045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Whitlingham</a:t>
            </a:r>
            <a:r>
              <a:rPr lang="en-GB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Norfolk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20322" y="4460460"/>
            <a:ext cx="960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Colchester, Essex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48586" y="3998911"/>
            <a:ext cx="94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Billing, </a:t>
            </a:r>
            <a:r>
              <a:rPr lang="en-GB" sz="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Ruthamford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929" y="1905814"/>
            <a:ext cx="6507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 Needs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£50-</a:t>
            </a:r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£60m per </a:t>
            </a:r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of the wholesale business</a:t>
            </a:r>
            <a:endParaRPr lang="en-GB" sz="2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 Water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Water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Non-infrastructure</a:t>
            </a:r>
            <a:endParaRPr lang="en-GB" sz="2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Generation</a:t>
            </a:r>
          </a:p>
        </p:txBody>
      </p:sp>
    </p:spTree>
    <p:extLst>
      <p:ext uri="{BB962C8B-B14F-4D97-AF65-F5344CB8AC3E}">
        <p14:creationId xmlns:p14="http://schemas.microsoft.com/office/powerpoint/2010/main" val="36430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7526"/>
              </p:ext>
            </p:extLst>
          </p:nvPr>
        </p:nvGraphicFramePr>
        <p:xfrm>
          <a:off x="748145" y="1208314"/>
          <a:ext cx="7184572" cy="444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3229" y="1816924"/>
            <a:ext cx="4963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3,000 Jobs</a:t>
            </a:r>
          </a:p>
          <a:p>
            <a:endParaRPr lang="en-GB" sz="2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 New Assets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Planned Improvements</a:t>
            </a:r>
            <a:endParaRPr lang="en-GB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Emergent needs</a:t>
            </a:r>
            <a:endParaRPr lang="en-GB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0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43027"/>
              </p:ext>
            </p:extLst>
          </p:nvPr>
        </p:nvGraphicFramePr>
        <p:xfrm>
          <a:off x="807571" y="1344390"/>
          <a:ext cx="736184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460"/>
                <a:gridCol w="1840460"/>
                <a:gridCol w="1840460"/>
                <a:gridCol w="1840460"/>
              </a:tblGrid>
              <a:tr h="352508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Water Recycling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Standalone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Big jobs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£4.1m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£11.1m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£15.2m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Job Parcels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GB" sz="16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As needs arise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£5.0m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£16.6m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£21.6m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Project Parcels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Pre-planned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£8.7m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£13.4m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£22.1m</a:t>
                      </a:r>
                      <a:endParaRPr lang="en-GB" sz="16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£17.8m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£41.1m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£58.9m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8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696" y="1190884"/>
            <a:ext cx="3840039" cy="2929854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does an</a:t>
            </a:r>
            <a:br>
              <a:rPr lang="en-GB" b="1" dirty="0" smtClean="0"/>
            </a:br>
            <a:r>
              <a:rPr lang="en-GB" b="1" dirty="0" smtClean="0"/>
              <a:t>emergent need look like?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4" y="1144692"/>
            <a:ext cx="2385119" cy="42494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5" y="2885704"/>
            <a:ext cx="4470998" cy="250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696" y="1190884"/>
            <a:ext cx="3840039" cy="2929854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does an</a:t>
            </a:r>
            <a:br>
              <a:rPr lang="en-GB" b="1" dirty="0" smtClean="0"/>
            </a:br>
            <a:r>
              <a:rPr lang="en-GB" b="1" dirty="0" smtClean="0"/>
              <a:t>emergent need look like?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59" y="1003960"/>
            <a:ext cx="3352552" cy="44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1" y="2721304"/>
            <a:ext cx="3686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0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696" y="1190884"/>
            <a:ext cx="3840039" cy="2929854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does an</a:t>
            </a:r>
            <a:br>
              <a:rPr lang="en-GB" b="1" dirty="0" smtClean="0"/>
            </a:br>
            <a:r>
              <a:rPr lang="en-GB" b="1" dirty="0" smtClean="0"/>
              <a:t>emergent need look like?</a:t>
            </a:r>
            <a:endParaRPr lang="en-GB" b="1" dirty="0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07" y="2808256"/>
            <a:ext cx="2569750" cy="252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2" b="6674"/>
          <a:stretch/>
        </p:blipFill>
        <p:spPr bwMode="auto">
          <a:xfrm>
            <a:off x="4786715" y="1095797"/>
            <a:ext cx="3061915" cy="43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6958" y="1190884"/>
            <a:ext cx="8744548" cy="5191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does planned work look like?</a:t>
            </a:r>
            <a:endParaRPr lang="en-GB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87" y="1892699"/>
            <a:ext cx="5672385" cy="35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8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6958" y="1190884"/>
            <a:ext cx="8744548" cy="5191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does planned work look like?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23" y="1864427"/>
            <a:ext cx="6519553" cy="36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ian Water">
      <a:dk1>
        <a:sysClr val="windowText" lastClr="000000"/>
      </a:dk1>
      <a:lt1>
        <a:sysClr val="window" lastClr="FFFFFF"/>
      </a:lt1>
      <a:dk2>
        <a:srgbClr val="006AB5"/>
      </a:dk2>
      <a:lt2>
        <a:srgbClr val="86C2EB"/>
      </a:lt2>
      <a:accent1>
        <a:srgbClr val="006AB5"/>
      </a:accent1>
      <a:accent2>
        <a:srgbClr val="86C2EB"/>
      </a:accent2>
      <a:accent3>
        <a:srgbClr val="D2DA4D"/>
      </a:accent3>
      <a:accent4>
        <a:srgbClr val="951B81"/>
      </a:accent4>
      <a:accent5>
        <a:srgbClr val="FBBC43"/>
      </a:accent5>
      <a:accent6>
        <a:srgbClr val="8C6541"/>
      </a:accent6>
      <a:hlink>
        <a:srgbClr val="E4003A"/>
      </a:hlink>
      <a:folHlink>
        <a:srgbClr val="E5CD97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144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Waterconnect 2017 IOS</vt:lpstr>
      <vt:lpstr>PowerPoint Presentation</vt:lpstr>
      <vt:lpstr>PowerPoint Presentation</vt:lpstr>
      <vt:lpstr>PowerPoint Presentation</vt:lpstr>
      <vt:lpstr>What does an emergent need look like?</vt:lpstr>
      <vt:lpstr>What does an emergent need look like?</vt:lpstr>
      <vt:lpstr>What does an emergent need look like?</vt:lpstr>
      <vt:lpstr>What does planned work look like?</vt:lpstr>
      <vt:lpstr>What does planned work look like?</vt:lpstr>
      <vt:lpstr>What does planned work look like?</vt:lpstr>
      <vt:lpstr>What does planned work look like?</vt:lpstr>
      <vt:lpstr>Repair, Replace, Enhance - IOS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Crawford</dc:creator>
  <cp:lastModifiedBy>AWS User</cp:lastModifiedBy>
  <cp:revision>78</cp:revision>
  <cp:lastPrinted>2017-02-23T17:45:02Z</cp:lastPrinted>
  <dcterms:created xsi:type="dcterms:W3CDTF">2015-08-18T11:07:59Z</dcterms:created>
  <dcterms:modified xsi:type="dcterms:W3CDTF">2017-11-07T16:30:25Z</dcterms:modified>
</cp:coreProperties>
</file>